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Default Extension="wmf" ContentType="image/x-wmf"/>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s/slide10.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 r:id="rId2"/>
  </p:sldMasterIdLst>
  <p:notesMasterIdLst>
    <p:notesMasterId r:id="rId33"/>
  </p:notesMasterIdLst>
  <p:handoutMasterIdLst>
    <p:handoutMasterId r:id="rId34"/>
  </p:handoutMasterIdLst>
  <p:sldIdLst>
    <p:sldId id="256" r:id="rId3"/>
    <p:sldId id="257" r:id="rId4"/>
    <p:sldId id="274" r:id="rId5"/>
    <p:sldId id="258" r:id="rId6"/>
    <p:sldId id="259" r:id="rId7"/>
    <p:sldId id="260" r:id="rId8"/>
    <p:sldId id="261" r:id="rId9"/>
    <p:sldId id="262" r:id="rId10"/>
    <p:sldId id="264" r:id="rId11"/>
    <p:sldId id="263" r:id="rId12"/>
    <p:sldId id="276" r:id="rId13"/>
    <p:sldId id="267" r:id="rId14"/>
    <p:sldId id="275" r:id="rId15"/>
    <p:sldId id="266" r:id="rId16"/>
    <p:sldId id="290" r:id="rId17"/>
    <p:sldId id="277" r:id="rId18"/>
    <p:sldId id="268" r:id="rId19"/>
    <p:sldId id="270" r:id="rId20"/>
    <p:sldId id="278" r:id="rId21"/>
    <p:sldId id="279" r:id="rId22"/>
    <p:sldId id="280" r:id="rId23"/>
    <p:sldId id="281" r:id="rId24"/>
    <p:sldId id="288" r:id="rId25"/>
    <p:sldId id="282" r:id="rId26"/>
    <p:sldId id="284" r:id="rId27"/>
    <p:sldId id="285" r:id="rId28"/>
    <p:sldId id="292" r:id="rId29"/>
    <p:sldId id="286" r:id="rId30"/>
    <p:sldId id="287" r:id="rId31"/>
    <p:sldId id="291" r:id="rId32"/>
  </p:sldIdLst>
  <p:sldSz cx="9144000" cy="6858000" type="screen4x3"/>
  <p:notesSz cx="6873875" cy="10063163"/>
  <p:defaultTextStyle>
    <a:defPPr>
      <a:defRPr lang="en-GB"/>
    </a:defPPr>
    <a:lvl1pPr algn="l" defTabSz="457200" rtl="0" fontAlgn="base">
      <a:spcBef>
        <a:spcPct val="0"/>
      </a:spcBef>
      <a:spcAft>
        <a:spcPct val="0"/>
      </a:spcAft>
      <a:defRPr sz="2400" kern="1200">
        <a:solidFill>
          <a:schemeClr val="bg1"/>
        </a:solidFill>
        <a:latin typeface="Arial" charset="0"/>
        <a:ea typeface="MS Gothic" charset="0"/>
        <a:cs typeface="MS Gothic" charset="0"/>
      </a:defRPr>
    </a:lvl1pPr>
    <a:lvl2pPr marL="457200" algn="l" defTabSz="457200" rtl="0" fontAlgn="base">
      <a:spcBef>
        <a:spcPct val="0"/>
      </a:spcBef>
      <a:spcAft>
        <a:spcPct val="0"/>
      </a:spcAft>
      <a:defRPr sz="2400" kern="1200">
        <a:solidFill>
          <a:schemeClr val="bg1"/>
        </a:solidFill>
        <a:latin typeface="Arial" charset="0"/>
        <a:ea typeface="MS Gothic" charset="0"/>
        <a:cs typeface="MS Gothic" charset="0"/>
      </a:defRPr>
    </a:lvl2pPr>
    <a:lvl3pPr marL="914400" algn="l" defTabSz="457200" rtl="0" fontAlgn="base">
      <a:spcBef>
        <a:spcPct val="0"/>
      </a:spcBef>
      <a:spcAft>
        <a:spcPct val="0"/>
      </a:spcAft>
      <a:defRPr sz="2400" kern="1200">
        <a:solidFill>
          <a:schemeClr val="bg1"/>
        </a:solidFill>
        <a:latin typeface="Arial" charset="0"/>
        <a:ea typeface="MS Gothic" charset="0"/>
        <a:cs typeface="MS Gothic" charset="0"/>
      </a:defRPr>
    </a:lvl3pPr>
    <a:lvl4pPr marL="1371600" algn="l" defTabSz="457200" rtl="0" fontAlgn="base">
      <a:spcBef>
        <a:spcPct val="0"/>
      </a:spcBef>
      <a:spcAft>
        <a:spcPct val="0"/>
      </a:spcAft>
      <a:defRPr sz="2400" kern="1200">
        <a:solidFill>
          <a:schemeClr val="bg1"/>
        </a:solidFill>
        <a:latin typeface="Arial" charset="0"/>
        <a:ea typeface="MS Gothic" charset="0"/>
        <a:cs typeface="MS Gothic" charset="0"/>
      </a:defRPr>
    </a:lvl4pPr>
    <a:lvl5pPr marL="1828800" algn="l" defTabSz="457200" rtl="0" fontAlgn="base">
      <a:spcBef>
        <a:spcPct val="0"/>
      </a:spcBef>
      <a:spcAft>
        <a:spcPct val="0"/>
      </a:spcAft>
      <a:defRPr sz="2400" kern="1200">
        <a:solidFill>
          <a:schemeClr val="bg1"/>
        </a:solidFill>
        <a:latin typeface="Arial" charset="0"/>
        <a:ea typeface="MS Gothic" charset="0"/>
        <a:cs typeface="MS Gothic" charset="0"/>
      </a:defRPr>
    </a:lvl5pPr>
    <a:lvl6pPr marL="2286000" algn="l" defTabSz="457200" rtl="0" eaLnBrk="1" latinLnBrk="0" hangingPunct="1">
      <a:defRPr sz="2400" kern="1200">
        <a:solidFill>
          <a:schemeClr val="bg1"/>
        </a:solidFill>
        <a:latin typeface="Arial" charset="0"/>
        <a:ea typeface="MS Gothic" charset="0"/>
        <a:cs typeface="MS Gothic" charset="0"/>
      </a:defRPr>
    </a:lvl6pPr>
    <a:lvl7pPr marL="2743200" algn="l" defTabSz="457200" rtl="0" eaLnBrk="1" latinLnBrk="0" hangingPunct="1">
      <a:defRPr sz="2400" kern="1200">
        <a:solidFill>
          <a:schemeClr val="bg1"/>
        </a:solidFill>
        <a:latin typeface="Arial" charset="0"/>
        <a:ea typeface="MS Gothic" charset="0"/>
        <a:cs typeface="MS Gothic" charset="0"/>
      </a:defRPr>
    </a:lvl7pPr>
    <a:lvl8pPr marL="3200400" algn="l" defTabSz="457200" rtl="0" eaLnBrk="1" latinLnBrk="0" hangingPunct="1">
      <a:defRPr sz="2400" kern="1200">
        <a:solidFill>
          <a:schemeClr val="bg1"/>
        </a:solidFill>
        <a:latin typeface="Arial" charset="0"/>
        <a:ea typeface="MS Gothic" charset="0"/>
        <a:cs typeface="MS Gothic" charset="0"/>
      </a:defRPr>
    </a:lvl8pPr>
    <a:lvl9pPr marL="3657600" algn="l" defTabSz="457200" rtl="0" eaLnBrk="1" latinLnBrk="0" hangingPunct="1">
      <a:defRPr sz="2400" kern="1200">
        <a:solidFill>
          <a:schemeClr val="bg1"/>
        </a:solidFill>
        <a:latin typeface="Arial" charset="0"/>
        <a:ea typeface="MS Gothic" charset="0"/>
        <a:cs typeface="MS Gothic"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p:scale>
          <a:sx n="100" d="100"/>
          <a:sy n="100" d="100"/>
        </p:scale>
        <p:origin x="-584" y="7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672" y="-128"/>
      </p:cViewPr>
      <p:guideLst>
        <p:guide orient="horz" pos="3170"/>
        <p:guide pos="2165"/>
      </p:guideLst>
    </p:cSldViewPr>
  </p:notes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29.xml"/><Relationship Id="rId34" Type="http://schemas.openxmlformats.org/officeDocument/2006/relationships/handoutMaster" Target="handoutMasters/handoutMaster1.xml"/><Relationship Id="rId39" Type="http://schemas.openxmlformats.org/officeDocument/2006/relationships/tableStyles" Target="tableStyles.xml"/><Relationship Id="rId7" Type="http://schemas.openxmlformats.org/officeDocument/2006/relationships/slide" Target="slides/slide5.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slide" Target="slides/slide30.xml"/><Relationship Id="rId37"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38" Type="http://schemas.openxmlformats.org/officeDocument/2006/relationships/theme" Target="theme/theme1.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815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87000"/>
              </a:lnSpc>
              <a:buClr>
                <a:srgbClr val="000000"/>
              </a:buClr>
              <a:buSzPct val="100000"/>
              <a:buFont typeface="Arial" charset="0"/>
              <a:buNone/>
              <a:defRPr sz="1200">
                <a:solidFill>
                  <a:srgbClr val="000000"/>
                </a:solidFill>
                <a:ea typeface="MS Gothic" pitchFamily="49" charset="-128"/>
                <a:cs typeface="MS Gothic" pitchFamily="49" charset="-128"/>
              </a:defRPr>
            </a:lvl1pPr>
          </a:lstStyle>
          <a:p>
            <a:pPr>
              <a:defRPr/>
            </a:pPr>
            <a:endParaRPr lang="en-US"/>
          </a:p>
        </p:txBody>
      </p:sp>
      <p:sp>
        <p:nvSpPr>
          <p:cNvPr id="35843" name="Rectangle 3"/>
          <p:cNvSpPr>
            <a:spLocks noGrp="1" noChangeArrowheads="1"/>
          </p:cNvSpPr>
          <p:nvPr>
            <p:ph type="dt" sz="quarter" idx="1"/>
          </p:nvPr>
        </p:nvSpPr>
        <p:spPr bwMode="auto">
          <a:xfrm>
            <a:off x="3894138" y="0"/>
            <a:ext cx="2978150"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87000"/>
              </a:lnSpc>
              <a:buClr>
                <a:srgbClr val="000000"/>
              </a:buClr>
              <a:buSzPct val="100000"/>
              <a:buFont typeface="Arial" charset="0"/>
              <a:buNone/>
              <a:defRPr sz="1200">
                <a:solidFill>
                  <a:srgbClr val="000000"/>
                </a:solidFill>
                <a:ea typeface="MS Gothic" pitchFamily="49" charset="-128"/>
                <a:cs typeface="MS Gothic" pitchFamily="49" charset="-128"/>
              </a:defRPr>
            </a:lvl1pPr>
          </a:lstStyle>
          <a:p>
            <a:pPr>
              <a:defRPr/>
            </a:pPr>
            <a:endParaRPr lang="en-US"/>
          </a:p>
        </p:txBody>
      </p:sp>
      <p:sp>
        <p:nvSpPr>
          <p:cNvPr id="35844" name="Rectangle 4"/>
          <p:cNvSpPr>
            <a:spLocks noGrp="1" noChangeArrowheads="1"/>
          </p:cNvSpPr>
          <p:nvPr>
            <p:ph type="ftr" sz="quarter" idx="2"/>
          </p:nvPr>
        </p:nvSpPr>
        <p:spPr bwMode="auto">
          <a:xfrm>
            <a:off x="0" y="9558338"/>
            <a:ext cx="2978150" cy="5032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87000"/>
              </a:lnSpc>
              <a:buClr>
                <a:srgbClr val="000000"/>
              </a:buClr>
              <a:buSzPct val="100000"/>
              <a:buFont typeface="Arial" charset="0"/>
              <a:buNone/>
              <a:defRPr sz="1200">
                <a:solidFill>
                  <a:srgbClr val="000000"/>
                </a:solidFill>
                <a:ea typeface="MS Gothic" pitchFamily="49" charset="-128"/>
                <a:cs typeface="MS Gothic" pitchFamily="49" charset="-128"/>
              </a:defRPr>
            </a:lvl1pPr>
          </a:lstStyle>
          <a:p>
            <a:pPr>
              <a:defRPr/>
            </a:pPr>
            <a:endParaRPr lang="en-US"/>
          </a:p>
        </p:txBody>
      </p:sp>
      <p:sp>
        <p:nvSpPr>
          <p:cNvPr id="35845" name="Rectangle 5"/>
          <p:cNvSpPr>
            <a:spLocks noGrp="1" noChangeArrowheads="1"/>
          </p:cNvSpPr>
          <p:nvPr>
            <p:ph type="sldNum" sz="quarter" idx="3"/>
          </p:nvPr>
        </p:nvSpPr>
        <p:spPr bwMode="auto">
          <a:xfrm>
            <a:off x="3894138" y="9558338"/>
            <a:ext cx="2978150" cy="5032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87000"/>
              </a:lnSpc>
              <a:buClr>
                <a:srgbClr val="000000"/>
              </a:buClr>
              <a:buSzPct val="100000"/>
              <a:buFont typeface="Arial" charset="0"/>
              <a:buNone/>
              <a:defRPr sz="1200">
                <a:solidFill>
                  <a:srgbClr val="000000"/>
                </a:solidFill>
                <a:ea typeface="MS Gothic" pitchFamily="49" charset="-128"/>
                <a:cs typeface="MS Gothic" pitchFamily="49" charset="-128"/>
              </a:defRPr>
            </a:lvl1pPr>
          </a:lstStyle>
          <a:p>
            <a:pPr>
              <a:defRPr/>
            </a:pPr>
            <a:fld id="{899EFF82-B6D8-284A-86AA-ECE8AF7E922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73875" cy="10063163"/>
          </a:xfrm>
          <a:prstGeom prst="roundRect">
            <a:avLst>
              <a:gd name="adj" fmla="val 23"/>
            </a:avLst>
          </a:prstGeom>
          <a:solidFill>
            <a:srgbClr val="FFFFFF"/>
          </a:solidFill>
          <a:ln w="9360">
            <a:noFill/>
            <a:miter lim="800000"/>
            <a:headEnd/>
            <a:tailEnd/>
          </a:ln>
          <a:effectLst/>
        </p:spPr>
        <p:txBody>
          <a:bodyPr wrap="none" anchor="ctr">
            <a:prstTxWarp prst="textNoShape">
              <a:avLst/>
            </a:prstTxWarp>
          </a:bodyPr>
          <a:lstStyle/>
          <a:p>
            <a:pPr>
              <a:lnSpc>
                <a:spcPct val="87000"/>
              </a:lnSpc>
              <a:buClr>
                <a:srgbClr val="000000"/>
              </a:buClr>
              <a:buSzPct val="100000"/>
              <a:buFont typeface="Arial" charset="0"/>
              <a:buNone/>
              <a:defRPr/>
            </a:pPr>
            <a:endParaRPr lang="en-US" sz="1800">
              <a:ea typeface="MS Gothic" pitchFamily="49" charset="-128"/>
              <a:cs typeface="MS Gothic" pitchFamily="49" charset="-128"/>
            </a:endParaRPr>
          </a:p>
        </p:txBody>
      </p:sp>
      <p:sp>
        <p:nvSpPr>
          <p:cNvPr id="3074" name="AutoShape 2"/>
          <p:cNvSpPr>
            <a:spLocks noChangeArrowheads="1"/>
          </p:cNvSpPr>
          <p:nvPr/>
        </p:nvSpPr>
        <p:spPr bwMode="auto">
          <a:xfrm>
            <a:off x="0" y="0"/>
            <a:ext cx="6873875" cy="10063163"/>
          </a:xfrm>
          <a:prstGeom prst="roundRect">
            <a:avLst>
              <a:gd name="adj" fmla="val 23"/>
            </a:avLst>
          </a:prstGeom>
          <a:solidFill>
            <a:srgbClr val="FFFFFF"/>
          </a:solidFill>
          <a:ln w="9525">
            <a:noFill/>
            <a:round/>
            <a:headEnd/>
            <a:tailEnd/>
          </a:ln>
          <a:effectLst/>
        </p:spPr>
        <p:txBody>
          <a:bodyPr wrap="none" anchor="ctr">
            <a:prstTxWarp prst="textNoShape">
              <a:avLst/>
            </a:prstTxWarp>
          </a:bodyPr>
          <a:lstStyle/>
          <a:p>
            <a:pPr>
              <a:lnSpc>
                <a:spcPct val="87000"/>
              </a:lnSpc>
              <a:buClr>
                <a:srgbClr val="000000"/>
              </a:buClr>
              <a:buSzPct val="100000"/>
              <a:buFont typeface="Arial" charset="0"/>
              <a:buNone/>
              <a:defRPr/>
            </a:pPr>
            <a:endParaRPr lang="en-US" sz="1800">
              <a:ea typeface="MS Gothic" pitchFamily="49" charset="-128"/>
              <a:cs typeface="MS Gothic" pitchFamily="49" charset="-128"/>
            </a:endParaRPr>
          </a:p>
        </p:txBody>
      </p:sp>
      <p:sp>
        <p:nvSpPr>
          <p:cNvPr id="3075" name="Rectangle 3"/>
          <p:cNvSpPr>
            <a:spLocks noGrp="1" noChangeArrowheads="1"/>
          </p:cNvSpPr>
          <p:nvPr>
            <p:ph type="hdr"/>
          </p:nvPr>
        </p:nvSpPr>
        <p:spPr bwMode="auto">
          <a:xfrm>
            <a:off x="0" y="0"/>
            <a:ext cx="2974975" cy="501650"/>
          </a:xfrm>
          <a:prstGeom prst="rect">
            <a:avLst/>
          </a:prstGeom>
          <a:noFill/>
          <a:ln w="9525">
            <a:noFill/>
            <a:round/>
            <a:headEnd/>
            <a:tailEnd/>
          </a:ln>
          <a:effectLst/>
        </p:spPr>
        <p:txBody>
          <a:bodyPr vert="horz" wrap="square" lIns="95256" tIns="49533" rIns="95256" bIns="49533" numCol="1" anchor="t" anchorCtr="0" compatLnSpc="1">
            <a:prstTxWarp prst="textNoShape">
              <a:avLst/>
            </a:prstTxWarp>
          </a:bodyPr>
          <a:lstStyle>
            <a:lvl1pPr defTabSz="484188">
              <a:lnSpc>
                <a:spcPct val="100000"/>
              </a:lnSpc>
              <a:buClr>
                <a:srgbClr val="000000"/>
              </a:buClr>
              <a:buSzPct val="45000"/>
              <a:buFont typeface="StarSymbol" charset="0"/>
              <a:buNone/>
              <a:tabLst>
                <a:tab pos="766763" algn="l"/>
                <a:tab pos="1531938" algn="l"/>
                <a:tab pos="2298700" algn="l"/>
                <a:tab pos="3065463" algn="l"/>
              </a:tabLst>
              <a:defRPr sz="1300">
                <a:solidFill>
                  <a:srgbClr val="000000"/>
                </a:solidFill>
                <a:latin typeface="Times New Roman" charset="0"/>
                <a:ea typeface="Lucida Sans Unicode" charset="-52"/>
                <a:cs typeface="Lucida Sans Unicode" charset="-52"/>
              </a:defRPr>
            </a:lvl1pPr>
          </a:lstStyle>
          <a:p>
            <a:pPr>
              <a:defRPr/>
            </a:pPr>
            <a:endParaRPr lang="en-GB"/>
          </a:p>
        </p:txBody>
      </p:sp>
      <p:sp>
        <p:nvSpPr>
          <p:cNvPr id="3076" name="Rectangle 4"/>
          <p:cNvSpPr>
            <a:spLocks noGrp="1" noChangeArrowheads="1"/>
          </p:cNvSpPr>
          <p:nvPr>
            <p:ph type="dt"/>
          </p:nvPr>
        </p:nvSpPr>
        <p:spPr bwMode="auto">
          <a:xfrm>
            <a:off x="3894138" y="0"/>
            <a:ext cx="2974975" cy="501650"/>
          </a:xfrm>
          <a:prstGeom prst="rect">
            <a:avLst/>
          </a:prstGeom>
          <a:noFill/>
          <a:ln w="9525">
            <a:noFill/>
            <a:round/>
            <a:headEnd/>
            <a:tailEnd/>
          </a:ln>
          <a:effectLst/>
        </p:spPr>
        <p:txBody>
          <a:bodyPr vert="horz" wrap="square" lIns="95256" tIns="49533" rIns="95256" bIns="49533" numCol="1" anchor="t" anchorCtr="0" compatLnSpc="1">
            <a:prstTxWarp prst="textNoShape">
              <a:avLst/>
            </a:prstTxWarp>
          </a:bodyPr>
          <a:lstStyle>
            <a:lvl1pPr algn="r" defTabSz="484188">
              <a:lnSpc>
                <a:spcPct val="100000"/>
              </a:lnSpc>
              <a:buClr>
                <a:srgbClr val="000000"/>
              </a:buClr>
              <a:buSzPct val="45000"/>
              <a:buFont typeface="StarSymbol" charset="0"/>
              <a:buNone/>
              <a:tabLst>
                <a:tab pos="766763" algn="l"/>
                <a:tab pos="1531938" algn="l"/>
                <a:tab pos="2298700" algn="l"/>
                <a:tab pos="3065463" algn="l"/>
              </a:tabLst>
              <a:defRPr sz="1300">
                <a:solidFill>
                  <a:srgbClr val="000000"/>
                </a:solidFill>
                <a:latin typeface="Times New Roman" charset="0"/>
                <a:ea typeface="Lucida Sans Unicode" charset="-52"/>
                <a:cs typeface="Lucida Sans Unicode" charset="-52"/>
              </a:defRPr>
            </a:lvl1pPr>
          </a:lstStyle>
          <a:p>
            <a:pPr>
              <a:defRPr/>
            </a:pPr>
            <a:endParaRPr lang="en-GB"/>
          </a:p>
        </p:txBody>
      </p:sp>
      <p:sp>
        <p:nvSpPr>
          <p:cNvPr id="30726" name="Rectangle 5"/>
          <p:cNvSpPr>
            <a:spLocks noGrp="1" noRot="1" noChangeAspect="1" noChangeArrowheads="1"/>
          </p:cNvSpPr>
          <p:nvPr>
            <p:ph type="sldImg"/>
          </p:nvPr>
        </p:nvSpPr>
        <p:spPr bwMode="auto">
          <a:xfrm>
            <a:off x="920750" y="754063"/>
            <a:ext cx="5029200" cy="3771900"/>
          </a:xfrm>
          <a:prstGeom prst="rect">
            <a:avLst/>
          </a:prstGeom>
          <a:solidFill>
            <a:srgbClr val="FFFFFF"/>
          </a:solidFill>
          <a:ln w="9360">
            <a:solidFill>
              <a:srgbClr val="000000"/>
            </a:solidFill>
            <a:miter lim="800000"/>
            <a:headEnd/>
            <a:tailEnd/>
          </a:ln>
        </p:spPr>
      </p:sp>
      <p:sp>
        <p:nvSpPr>
          <p:cNvPr id="3078" name="Rectangle 6"/>
          <p:cNvSpPr>
            <a:spLocks noGrp="1" noChangeArrowheads="1"/>
          </p:cNvSpPr>
          <p:nvPr>
            <p:ph type="body"/>
          </p:nvPr>
        </p:nvSpPr>
        <p:spPr bwMode="auto">
          <a:xfrm>
            <a:off x="687388" y="4779963"/>
            <a:ext cx="5495925" cy="4525962"/>
          </a:xfrm>
          <a:prstGeom prst="rect">
            <a:avLst/>
          </a:prstGeom>
          <a:noFill/>
          <a:ln w="9525">
            <a:noFill/>
            <a:round/>
            <a:headEnd/>
            <a:tailEnd/>
          </a:ln>
          <a:effectLst/>
        </p:spPr>
        <p:txBody>
          <a:bodyPr vert="horz" wrap="square" lIns="95256" tIns="49533" rIns="95256" bIns="49533" numCol="1" anchor="t" anchorCtr="0" compatLnSpc="1">
            <a:prstTxWarp prst="textNoShape">
              <a:avLst/>
            </a:prstTxWarp>
          </a:bodyPr>
          <a:lstStyle/>
          <a:p>
            <a:pPr lvl="0"/>
            <a:endParaRPr lang="en-US" noProof="0"/>
          </a:p>
        </p:txBody>
      </p:sp>
      <p:sp>
        <p:nvSpPr>
          <p:cNvPr id="3079" name="Rectangle 7"/>
          <p:cNvSpPr>
            <a:spLocks noGrp="1" noChangeArrowheads="1"/>
          </p:cNvSpPr>
          <p:nvPr>
            <p:ph type="ftr"/>
          </p:nvPr>
        </p:nvSpPr>
        <p:spPr bwMode="auto">
          <a:xfrm>
            <a:off x="0" y="9558338"/>
            <a:ext cx="2974975" cy="500062"/>
          </a:xfrm>
          <a:prstGeom prst="rect">
            <a:avLst/>
          </a:prstGeom>
          <a:noFill/>
          <a:ln w="9525">
            <a:noFill/>
            <a:round/>
            <a:headEnd/>
            <a:tailEnd/>
          </a:ln>
          <a:effectLst/>
        </p:spPr>
        <p:txBody>
          <a:bodyPr vert="horz" wrap="square" lIns="95256" tIns="49533" rIns="95256" bIns="49533" numCol="1" anchor="b" anchorCtr="0" compatLnSpc="1">
            <a:prstTxWarp prst="textNoShape">
              <a:avLst/>
            </a:prstTxWarp>
          </a:bodyPr>
          <a:lstStyle>
            <a:lvl1pPr defTabSz="484188">
              <a:lnSpc>
                <a:spcPct val="100000"/>
              </a:lnSpc>
              <a:buClr>
                <a:srgbClr val="000000"/>
              </a:buClr>
              <a:buSzPct val="45000"/>
              <a:buFont typeface="StarSymbol" charset="0"/>
              <a:buNone/>
              <a:tabLst>
                <a:tab pos="766763" algn="l"/>
                <a:tab pos="1531938" algn="l"/>
                <a:tab pos="2298700" algn="l"/>
                <a:tab pos="3065463" algn="l"/>
              </a:tabLst>
              <a:defRPr sz="1300">
                <a:solidFill>
                  <a:srgbClr val="000000"/>
                </a:solidFill>
                <a:latin typeface="Times New Roman" charset="0"/>
                <a:ea typeface="Lucida Sans Unicode" charset="-52"/>
                <a:cs typeface="Lucida Sans Unicode" charset="-52"/>
              </a:defRPr>
            </a:lvl1pPr>
          </a:lstStyle>
          <a:p>
            <a:pPr>
              <a:defRPr/>
            </a:pPr>
            <a:endParaRPr lang="en-GB"/>
          </a:p>
        </p:txBody>
      </p:sp>
      <p:sp>
        <p:nvSpPr>
          <p:cNvPr id="3080" name="Rectangle 8"/>
          <p:cNvSpPr>
            <a:spLocks noGrp="1" noChangeArrowheads="1"/>
          </p:cNvSpPr>
          <p:nvPr>
            <p:ph type="sldNum"/>
          </p:nvPr>
        </p:nvSpPr>
        <p:spPr bwMode="auto">
          <a:xfrm>
            <a:off x="3894138" y="9558338"/>
            <a:ext cx="2974975" cy="500062"/>
          </a:xfrm>
          <a:prstGeom prst="rect">
            <a:avLst/>
          </a:prstGeom>
          <a:noFill/>
          <a:ln w="9525">
            <a:noFill/>
            <a:round/>
            <a:headEnd/>
            <a:tailEnd/>
          </a:ln>
          <a:effectLst/>
        </p:spPr>
        <p:txBody>
          <a:bodyPr vert="horz" wrap="square" lIns="95256" tIns="49533" rIns="95256" bIns="49533" numCol="1" anchor="b" anchorCtr="0" compatLnSpc="1">
            <a:prstTxWarp prst="textNoShape">
              <a:avLst/>
            </a:prstTxWarp>
          </a:bodyPr>
          <a:lstStyle>
            <a:lvl1pPr algn="r" defTabSz="484188">
              <a:lnSpc>
                <a:spcPct val="100000"/>
              </a:lnSpc>
              <a:buClr>
                <a:srgbClr val="000000"/>
              </a:buClr>
              <a:buSzPct val="45000"/>
              <a:buFont typeface="StarSymbol" charset="0"/>
              <a:buNone/>
              <a:tabLst>
                <a:tab pos="766763" algn="l"/>
                <a:tab pos="1531938" algn="l"/>
                <a:tab pos="2298700" algn="l"/>
                <a:tab pos="3065463" algn="l"/>
              </a:tabLst>
              <a:defRPr sz="1300">
                <a:solidFill>
                  <a:srgbClr val="000000"/>
                </a:solidFill>
                <a:latin typeface="Times New Roman" charset="0"/>
                <a:ea typeface="Lucida Sans Unicode" charset="-52"/>
                <a:cs typeface="Lucida Sans Unicode" charset="-52"/>
              </a:defRPr>
            </a:lvl1pPr>
          </a:lstStyle>
          <a:p>
            <a:pPr>
              <a:defRPr/>
            </a:pPr>
            <a:fld id="{CD6042B0-BF25-934F-AC76-FD940C117EB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1pPr>
    <a:lvl2pPr marL="37931725" indent="-37474525"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2770" name="Rectangle 8"/>
          <p:cNvSpPr>
            <a:spLocks noGrp="1" noChangeArrowheads="1"/>
          </p:cNvSpPr>
          <p:nvPr>
            <p:ph type="sldNum" sz="quarter"/>
          </p:nvPr>
        </p:nvSpPr>
        <p:spPr>
          <a:noFill/>
        </p:spPr>
        <p:txBody>
          <a:bodyPr/>
          <a:lstStyle/>
          <a:p>
            <a:fld id="{9E9F77DE-B3F6-C34A-A776-880EE546121B}" type="slidenum">
              <a:rPr lang="en-GB"/>
              <a:pPr/>
              <a:t>1</a:t>
            </a:fld>
            <a:endParaRPr lang="en-GB"/>
          </a:p>
        </p:txBody>
      </p:sp>
      <p:sp>
        <p:nvSpPr>
          <p:cNvPr id="32771" name="Text Box 1"/>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32772" name="Text Box 2"/>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p:spPr>
        <p:txBody>
          <a:bodyPr/>
          <a:lstStyle/>
          <a:p>
            <a:fld id="{900FA2DF-6C3D-AC4D-911E-2802DC1961B2}" type="slidenum">
              <a:rPr lang="en-GB"/>
              <a:pPr/>
              <a:t>10</a:t>
            </a:fld>
            <a:endParaRPr lang="en-GB"/>
          </a:p>
        </p:txBody>
      </p:sp>
      <p:sp>
        <p:nvSpPr>
          <p:cNvPr id="51203"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51204"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sldNum" sz="quarter"/>
          </p:nvPr>
        </p:nvSpPr>
        <p:spPr>
          <a:noFill/>
        </p:spPr>
        <p:txBody>
          <a:bodyPr/>
          <a:lstStyle/>
          <a:p>
            <a:fld id="{BED2A4B1-7D21-3044-AF94-930403286637}" type="slidenum">
              <a:rPr lang="en-GB"/>
              <a:pPr/>
              <a:t>11</a:t>
            </a:fld>
            <a:endParaRPr lang="en-GB"/>
          </a:p>
        </p:txBody>
      </p:sp>
      <p:sp>
        <p:nvSpPr>
          <p:cNvPr id="53251"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53252" name="Text Box 3"/>
          <p:cNvSpPr>
            <a:spLocks noGrp="1" noChangeArrowheads="1"/>
          </p:cNvSpPr>
          <p:nvPr>
            <p:ph type="body"/>
          </p:nvPr>
        </p:nvSpPr>
        <p:spPr>
          <a:xfrm>
            <a:off x="687388" y="4779963"/>
            <a:ext cx="5497512" cy="4529137"/>
          </a:xfrm>
          <a:noFill/>
          <a:ln/>
        </p:spPr>
        <p:txBody>
          <a:bodyPr wrap="none" lIns="96780" tIns="48390" rIns="96780" bIns="48390" anchor="ctr"/>
          <a:lstStyle/>
          <a:p>
            <a:r>
              <a:rPr lang="en-US" smtClean="0"/>
              <a:t> hybrid algorithm combining Shape-From-Silhouette with Active Stereo to produce of 3D head reconstruction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p:spPr>
        <p:txBody>
          <a:bodyPr/>
          <a:lstStyle/>
          <a:p>
            <a:fld id="{74F14926-75DB-E14C-A97C-434560797547}" type="slidenum">
              <a:rPr lang="en-GB"/>
              <a:pPr/>
              <a:t>12</a:t>
            </a:fld>
            <a:endParaRPr lang="en-GB"/>
          </a:p>
        </p:txBody>
      </p:sp>
      <p:sp>
        <p:nvSpPr>
          <p:cNvPr id="55299"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55300" name="Text Box 3"/>
          <p:cNvSpPr>
            <a:spLocks noGrp="1" noChangeArrowheads="1"/>
          </p:cNvSpPr>
          <p:nvPr>
            <p:ph type="body"/>
          </p:nvPr>
        </p:nvSpPr>
        <p:spPr>
          <a:xfrm>
            <a:off x="687388" y="4779963"/>
            <a:ext cx="5497512" cy="4529137"/>
          </a:xfrm>
          <a:noFill/>
          <a:ln/>
        </p:spPr>
        <p:txBody>
          <a:bodyPr wrap="none" lIns="96780" tIns="48390" rIns="96780" bIns="48390" anchor="ctr"/>
          <a:lstStyle/>
          <a:p>
            <a:r>
              <a:rPr lang="en-US" smtClean="0"/>
              <a:t>Uses a database of 200 scanned faces morphables (setting corrispondences)</a:t>
            </a:r>
          </a:p>
          <a:p>
            <a:r>
              <a:rPr lang="en-US" smtClean="0"/>
              <a:t>Coefﬁcients of the 3D model are optimized along with a set of rendering parameters such that they produce an image as close as possible to the input image.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7346" name="Rectangle 8"/>
          <p:cNvSpPr>
            <a:spLocks noGrp="1" noChangeArrowheads="1"/>
          </p:cNvSpPr>
          <p:nvPr>
            <p:ph type="sldNum" sz="quarter"/>
          </p:nvPr>
        </p:nvSpPr>
        <p:spPr>
          <a:noFill/>
        </p:spPr>
        <p:txBody>
          <a:bodyPr/>
          <a:lstStyle/>
          <a:p>
            <a:fld id="{010A57DF-DD7B-C047-BACE-23A1C5F2843D}" type="slidenum">
              <a:rPr lang="en-GB"/>
              <a:pPr/>
              <a:t>13</a:t>
            </a:fld>
            <a:endParaRPr lang="en-GB"/>
          </a:p>
        </p:txBody>
      </p:sp>
      <p:sp>
        <p:nvSpPr>
          <p:cNvPr id="57347"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57348" name="Text Box 3"/>
          <p:cNvSpPr>
            <a:spLocks noGrp="1" noChangeArrowheads="1"/>
          </p:cNvSpPr>
          <p:nvPr>
            <p:ph type="body"/>
          </p:nvPr>
        </p:nvSpPr>
        <p:spPr>
          <a:xfrm>
            <a:off x="687388" y="4779963"/>
            <a:ext cx="5497512" cy="4529137"/>
          </a:xfrm>
          <a:noFill/>
          <a:ln/>
        </p:spPr>
        <p:txBody>
          <a:bodyPr wrap="none" lIns="96780" tIns="48390" rIns="96780" bIns="48390" anchor="ctr"/>
          <a:lstStyle/>
          <a:p>
            <a:r>
              <a:rPr lang="en-US" smtClean="0"/>
              <a:t>They perform two-pass bundle adjustments to reconstruct a photo-realistic 3D head model: compute several feature points of a target 3D head and use them to modify a generic head.</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9394" name="Rectangle 8"/>
          <p:cNvSpPr>
            <a:spLocks noGrp="1" noChangeArrowheads="1"/>
          </p:cNvSpPr>
          <p:nvPr>
            <p:ph type="sldNum" sz="quarter"/>
          </p:nvPr>
        </p:nvSpPr>
        <p:spPr>
          <a:noFill/>
        </p:spPr>
        <p:txBody>
          <a:bodyPr/>
          <a:lstStyle/>
          <a:p>
            <a:fld id="{AE315047-F43F-AD40-B9DB-3E50E2274EB1}" type="slidenum">
              <a:rPr lang="en-GB"/>
              <a:pPr/>
              <a:t>14</a:t>
            </a:fld>
            <a:endParaRPr lang="en-GB"/>
          </a:p>
        </p:txBody>
      </p:sp>
      <p:sp>
        <p:nvSpPr>
          <p:cNvPr id="59395"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59396"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3490" name="Rectangle 8"/>
          <p:cNvSpPr>
            <a:spLocks noGrp="1" noChangeArrowheads="1"/>
          </p:cNvSpPr>
          <p:nvPr>
            <p:ph type="sldNum" sz="quarter"/>
          </p:nvPr>
        </p:nvSpPr>
        <p:spPr>
          <a:noFill/>
        </p:spPr>
        <p:txBody>
          <a:bodyPr/>
          <a:lstStyle/>
          <a:p>
            <a:fld id="{412ECB99-28AD-9A41-A921-41BF2B20D407}" type="slidenum">
              <a:rPr lang="en-GB"/>
              <a:pPr/>
              <a:t>17</a:t>
            </a:fld>
            <a:endParaRPr lang="en-GB"/>
          </a:p>
        </p:txBody>
      </p:sp>
      <p:sp>
        <p:nvSpPr>
          <p:cNvPr id="63491"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63492"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sldNum" sz="quarter"/>
          </p:nvPr>
        </p:nvSpPr>
        <p:spPr>
          <a:noFill/>
        </p:spPr>
        <p:txBody>
          <a:bodyPr/>
          <a:lstStyle/>
          <a:p>
            <a:fld id="{87CA741B-01FE-C846-8FC6-7B367166AF83}" type="slidenum">
              <a:rPr lang="en-GB"/>
              <a:pPr/>
              <a:t>18</a:t>
            </a:fld>
            <a:endParaRPr lang="en-GB"/>
          </a:p>
        </p:txBody>
      </p:sp>
      <p:sp>
        <p:nvSpPr>
          <p:cNvPr id="65539"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65540"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p:nvPr>
        </p:nvSpPr>
        <p:spPr>
          <a:noFill/>
        </p:spPr>
        <p:txBody>
          <a:bodyPr/>
          <a:lstStyle/>
          <a:p>
            <a:fld id="{87398123-1682-9542-86D6-AD813A13B79B}" type="slidenum">
              <a:rPr lang="en-GB"/>
              <a:pPr/>
              <a:t>19</a:t>
            </a:fld>
            <a:endParaRPr lang="en-GB"/>
          </a:p>
        </p:txBody>
      </p:sp>
      <p:sp>
        <p:nvSpPr>
          <p:cNvPr id="67587"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67588"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p:spPr>
        <p:txBody>
          <a:bodyPr/>
          <a:lstStyle/>
          <a:p>
            <a:fld id="{AA088413-11F2-5E4F-AB55-E4373A2CFE9D}" type="slidenum">
              <a:rPr lang="en-GB"/>
              <a:pPr/>
              <a:t>20</a:t>
            </a:fld>
            <a:endParaRPr lang="en-GB"/>
          </a:p>
        </p:txBody>
      </p:sp>
      <p:sp>
        <p:nvSpPr>
          <p:cNvPr id="69635"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69636"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sldNum" sz="quarter"/>
          </p:nvPr>
        </p:nvSpPr>
        <p:spPr>
          <a:noFill/>
        </p:spPr>
        <p:txBody>
          <a:bodyPr/>
          <a:lstStyle/>
          <a:p>
            <a:fld id="{A1268A6B-52BA-204A-AD63-237F5628C762}" type="slidenum">
              <a:rPr lang="en-GB"/>
              <a:pPr/>
              <a:t>21</a:t>
            </a:fld>
            <a:endParaRPr lang="en-GB"/>
          </a:p>
        </p:txBody>
      </p:sp>
      <p:sp>
        <p:nvSpPr>
          <p:cNvPr id="71683"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71684"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p:spPr>
        <p:txBody>
          <a:bodyPr/>
          <a:lstStyle/>
          <a:p>
            <a:fld id="{5AF03796-650B-F04B-B4B9-EEF9BB055C8A}" type="slidenum">
              <a:rPr lang="en-GB"/>
              <a:pPr/>
              <a:t>2</a:t>
            </a:fld>
            <a:endParaRPr lang="en-GB"/>
          </a:p>
        </p:txBody>
      </p:sp>
      <p:sp>
        <p:nvSpPr>
          <p:cNvPr id="34819" name="Text Box 1"/>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34820" name="Text Box 2"/>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p:spPr>
        <p:txBody>
          <a:bodyPr/>
          <a:lstStyle/>
          <a:p>
            <a:fld id="{7282ED4B-D919-504B-A40A-5A9721BC0BC1}" type="slidenum">
              <a:rPr lang="en-GB"/>
              <a:pPr/>
              <a:t>22</a:t>
            </a:fld>
            <a:endParaRPr lang="en-GB"/>
          </a:p>
        </p:txBody>
      </p:sp>
      <p:sp>
        <p:nvSpPr>
          <p:cNvPr id="73731"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73732"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p:spPr>
        <p:txBody>
          <a:bodyPr/>
          <a:lstStyle/>
          <a:p>
            <a:fld id="{B25D1462-B8D7-024C-A908-D35FA4B9CB32}" type="slidenum">
              <a:rPr lang="en-GB"/>
              <a:pPr/>
              <a:t>23</a:t>
            </a:fld>
            <a:endParaRPr lang="en-GB"/>
          </a:p>
        </p:txBody>
      </p:sp>
      <p:sp>
        <p:nvSpPr>
          <p:cNvPr id="75779"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75780"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sldNum" sz="quarter"/>
          </p:nvPr>
        </p:nvSpPr>
        <p:spPr>
          <a:noFill/>
        </p:spPr>
        <p:txBody>
          <a:bodyPr/>
          <a:lstStyle/>
          <a:p>
            <a:fld id="{A33FBB7D-B154-AA4E-9DE8-859B05472B7F}" type="slidenum">
              <a:rPr lang="en-GB"/>
              <a:pPr/>
              <a:t>24</a:t>
            </a:fld>
            <a:endParaRPr lang="en-GB"/>
          </a:p>
        </p:txBody>
      </p:sp>
      <p:sp>
        <p:nvSpPr>
          <p:cNvPr id="77827"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77828"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p:spPr>
        <p:txBody>
          <a:bodyPr/>
          <a:lstStyle/>
          <a:p>
            <a:fld id="{E5CD9661-02E4-4644-8A99-BF3D3234AC86}" type="slidenum">
              <a:rPr lang="en-GB"/>
              <a:pPr/>
              <a:t>25</a:t>
            </a:fld>
            <a:endParaRPr lang="en-GB"/>
          </a:p>
        </p:txBody>
      </p:sp>
      <p:sp>
        <p:nvSpPr>
          <p:cNvPr id="79875"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79876"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sldNum" sz="quarter"/>
          </p:nvPr>
        </p:nvSpPr>
        <p:spPr>
          <a:noFill/>
        </p:spPr>
        <p:txBody>
          <a:bodyPr/>
          <a:lstStyle/>
          <a:p>
            <a:fld id="{4027C570-DFE7-D94A-8998-A3103AB16801}" type="slidenum">
              <a:rPr lang="en-GB"/>
              <a:pPr/>
              <a:t>26</a:t>
            </a:fld>
            <a:endParaRPr lang="en-GB"/>
          </a:p>
        </p:txBody>
      </p:sp>
      <p:sp>
        <p:nvSpPr>
          <p:cNvPr id="81923"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81924"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p:nvPr>
        </p:nvSpPr>
        <p:spPr>
          <a:noFill/>
        </p:spPr>
        <p:txBody>
          <a:bodyPr/>
          <a:lstStyle/>
          <a:p>
            <a:fld id="{25353B25-C096-6348-A49E-D51F93E47257}" type="slidenum">
              <a:rPr lang="en-GB"/>
              <a:pPr/>
              <a:t>27</a:t>
            </a:fld>
            <a:endParaRPr lang="en-GB"/>
          </a:p>
        </p:txBody>
      </p:sp>
      <p:sp>
        <p:nvSpPr>
          <p:cNvPr id="83971"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83972"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p:nvPr>
        </p:nvSpPr>
        <p:spPr>
          <a:noFill/>
        </p:spPr>
        <p:txBody>
          <a:bodyPr/>
          <a:lstStyle/>
          <a:p>
            <a:fld id="{6403F8A4-E34C-B447-86AB-A27E79B4BB93}" type="slidenum">
              <a:rPr lang="en-GB"/>
              <a:pPr/>
              <a:t>28</a:t>
            </a:fld>
            <a:endParaRPr lang="en-GB"/>
          </a:p>
        </p:txBody>
      </p:sp>
      <p:sp>
        <p:nvSpPr>
          <p:cNvPr id="86019"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86020"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p:nvPr>
        </p:nvSpPr>
        <p:spPr>
          <a:noFill/>
        </p:spPr>
        <p:txBody>
          <a:bodyPr/>
          <a:lstStyle/>
          <a:p>
            <a:fld id="{53B22D97-553A-C045-A28D-145AFD6DF70A}" type="slidenum">
              <a:rPr lang="en-GB"/>
              <a:pPr/>
              <a:t>29</a:t>
            </a:fld>
            <a:endParaRPr lang="en-GB"/>
          </a:p>
        </p:txBody>
      </p:sp>
      <p:sp>
        <p:nvSpPr>
          <p:cNvPr id="88067" name="Text Box 1"/>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88068" name="Text Box 2"/>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p:nvPr>
        </p:nvSpPr>
        <p:spPr>
          <a:noFill/>
        </p:spPr>
        <p:txBody>
          <a:bodyPr/>
          <a:lstStyle/>
          <a:p>
            <a:fld id="{239B8C11-F9BA-834E-A6B8-9C41B95D489B}" type="slidenum">
              <a:rPr lang="en-GB"/>
              <a:pPr/>
              <a:t>30</a:t>
            </a:fld>
            <a:endParaRPr lang="en-GB"/>
          </a:p>
        </p:txBody>
      </p:sp>
      <p:sp>
        <p:nvSpPr>
          <p:cNvPr id="90115" name="Text Box 1"/>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90116" name="Text Box 2"/>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p:spPr>
        <p:txBody>
          <a:bodyPr/>
          <a:lstStyle/>
          <a:p>
            <a:fld id="{4C3C774F-55A8-9649-BA3D-9B25E1C19A4A}" type="slidenum">
              <a:rPr lang="en-GB"/>
              <a:pPr/>
              <a:t>3</a:t>
            </a:fld>
            <a:endParaRPr lang="en-GB"/>
          </a:p>
        </p:txBody>
      </p:sp>
      <p:sp>
        <p:nvSpPr>
          <p:cNvPr id="36867" name="Text Box 1"/>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36868" name="Text Box 2"/>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p:spPr>
        <p:txBody>
          <a:bodyPr/>
          <a:lstStyle/>
          <a:p>
            <a:fld id="{B33FECE9-E1D8-E949-8EA7-E619B0603EC3}" type="slidenum">
              <a:rPr lang="en-GB"/>
              <a:pPr/>
              <a:t>4</a:t>
            </a:fld>
            <a:endParaRPr lang="en-GB"/>
          </a:p>
        </p:txBody>
      </p:sp>
      <p:sp>
        <p:nvSpPr>
          <p:cNvPr id="38915"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38916"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p:spPr>
        <p:txBody>
          <a:bodyPr/>
          <a:lstStyle/>
          <a:p>
            <a:fld id="{FC684B12-050D-3741-8B68-CCC10FB2DCDE}" type="slidenum">
              <a:rPr lang="en-GB"/>
              <a:pPr/>
              <a:t>5</a:t>
            </a:fld>
            <a:endParaRPr lang="en-GB"/>
          </a:p>
        </p:txBody>
      </p:sp>
      <p:sp>
        <p:nvSpPr>
          <p:cNvPr id="40963"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40964"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p:spPr>
        <p:txBody>
          <a:bodyPr/>
          <a:lstStyle/>
          <a:p>
            <a:fld id="{741CDBA8-C5FE-9D47-BE19-77D087DB51D5}" type="slidenum">
              <a:rPr lang="en-GB"/>
              <a:pPr/>
              <a:t>6</a:t>
            </a:fld>
            <a:endParaRPr lang="en-GB"/>
          </a:p>
        </p:txBody>
      </p:sp>
      <p:sp>
        <p:nvSpPr>
          <p:cNvPr id="43011"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43012"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3096284C-BB8F-5B44-AD26-5B8C2F34F621}" type="slidenum">
              <a:rPr lang="en-GB"/>
              <a:pPr/>
              <a:t>7</a:t>
            </a:fld>
            <a:endParaRPr lang="en-GB"/>
          </a:p>
        </p:txBody>
      </p:sp>
      <p:sp>
        <p:nvSpPr>
          <p:cNvPr id="45059"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45060"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p:spPr>
        <p:txBody>
          <a:bodyPr/>
          <a:lstStyle/>
          <a:p>
            <a:fld id="{0DBDFACD-37A9-FC44-A79D-FE28C4967724}" type="slidenum">
              <a:rPr lang="en-GB"/>
              <a:pPr/>
              <a:t>8</a:t>
            </a:fld>
            <a:endParaRPr lang="en-GB"/>
          </a:p>
        </p:txBody>
      </p:sp>
      <p:sp>
        <p:nvSpPr>
          <p:cNvPr id="47107"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47108"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9154" name="Rectangle 8"/>
          <p:cNvSpPr>
            <a:spLocks noGrp="1" noChangeArrowheads="1"/>
          </p:cNvSpPr>
          <p:nvPr>
            <p:ph type="sldNum" sz="quarter"/>
          </p:nvPr>
        </p:nvSpPr>
        <p:spPr>
          <a:noFill/>
        </p:spPr>
        <p:txBody>
          <a:bodyPr/>
          <a:lstStyle/>
          <a:p>
            <a:fld id="{D4C37B97-781B-5142-8554-E8CD8EDBF1F0}" type="slidenum">
              <a:rPr lang="en-GB"/>
              <a:pPr/>
              <a:t>9</a:t>
            </a:fld>
            <a:endParaRPr lang="en-GB"/>
          </a:p>
        </p:txBody>
      </p:sp>
      <p:sp>
        <p:nvSpPr>
          <p:cNvPr id="49155" name="Text Box 2"/>
          <p:cNvSpPr txBox="1">
            <a:spLocks noChangeArrowheads="1"/>
          </p:cNvSpPr>
          <p:nvPr/>
        </p:nvSpPr>
        <p:spPr bwMode="auto">
          <a:xfrm>
            <a:off x="1146175" y="754063"/>
            <a:ext cx="4581525" cy="377507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nSpc>
                <a:spcPct val="87000"/>
              </a:lnSpc>
              <a:buClr>
                <a:srgbClr val="000000"/>
              </a:buClr>
              <a:buSzPct val="100000"/>
              <a:buFont typeface="Arial" charset="0"/>
              <a:buNone/>
            </a:pPr>
            <a:endParaRPr lang="en-US" sz="1800"/>
          </a:p>
        </p:txBody>
      </p:sp>
      <p:sp>
        <p:nvSpPr>
          <p:cNvPr id="49156" name="Text Box 3"/>
          <p:cNvSpPr>
            <a:spLocks noGrp="1" noChangeArrowheads="1"/>
          </p:cNvSpPr>
          <p:nvPr>
            <p:ph type="body"/>
          </p:nvPr>
        </p:nvSpPr>
        <p:spPr>
          <a:xfrm>
            <a:off x="687388" y="4779963"/>
            <a:ext cx="5497512" cy="4529137"/>
          </a:xfrm>
          <a:noFill/>
          <a:ln/>
        </p:spPr>
        <p:txBody>
          <a:bodyPr wrap="none" lIns="96780" tIns="48390" rIns="96780" bIns="48390"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Click to edit Master subtitle style</a:t>
            </a:r>
            <a:endParaRPr lang="en-US"/>
          </a:p>
        </p:txBody>
      </p:sp>
      <p:sp>
        <p:nvSpPr>
          <p:cNvPr id="4"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5" name="Rectangle 5"/>
          <p:cNvSpPr>
            <a:spLocks noGrp="1" noChangeArrowheads="1"/>
          </p:cNvSpPr>
          <p:nvPr>
            <p:ph type="sldNum" idx="11"/>
          </p:nvPr>
        </p:nvSpPr>
        <p:spPr>
          <a:ln/>
        </p:spPr>
        <p:txBody>
          <a:bodyPr/>
          <a:lstStyle>
            <a:lvl1pPr>
              <a:defRPr/>
            </a:lvl1pPr>
          </a:lstStyle>
          <a:p>
            <a:pPr>
              <a:defRPr/>
            </a:pPr>
            <a:fld id="{7DE66301-F443-144E-BC7D-F424F2F2791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5" name="Rectangle 5"/>
          <p:cNvSpPr>
            <a:spLocks noGrp="1" noChangeArrowheads="1"/>
          </p:cNvSpPr>
          <p:nvPr>
            <p:ph type="sldNum" idx="11"/>
          </p:nvPr>
        </p:nvSpPr>
        <p:spPr>
          <a:ln/>
        </p:spPr>
        <p:txBody>
          <a:bodyPr/>
          <a:lstStyle>
            <a:lvl1pPr>
              <a:defRPr/>
            </a:lvl1pPr>
          </a:lstStyle>
          <a:p>
            <a:pPr>
              <a:defRPr/>
            </a:pPr>
            <a:fld id="{19CE1C75-4D3E-454C-ACDD-D294DCF0013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304800"/>
            <a:ext cx="2073275" cy="5932488"/>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0850" y="304800"/>
            <a:ext cx="6069013" cy="5932488"/>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5" name="Rectangle 5"/>
          <p:cNvSpPr>
            <a:spLocks noGrp="1" noChangeArrowheads="1"/>
          </p:cNvSpPr>
          <p:nvPr>
            <p:ph type="sldNum" idx="11"/>
          </p:nvPr>
        </p:nvSpPr>
        <p:spPr>
          <a:ln/>
        </p:spPr>
        <p:txBody>
          <a:bodyPr/>
          <a:lstStyle>
            <a:lvl1pPr>
              <a:defRPr/>
            </a:lvl1pPr>
          </a:lstStyle>
          <a:p>
            <a:pPr>
              <a:defRPr/>
            </a:pPr>
            <a:fld id="{7363C559-D2BB-B441-B6B6-D9E2C8CF514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304800"/>
            <a:ext cx="8294688" cy="685800"/>
          </a:xfrm>
        </p:spPr>
        <p:txBody>
          <a:bodyPr/>
          <a:lstStyle/>
          <a:p>
            <a:r>
              <a:rPr lang="it-IT" smtClean="0"/>
              <a:t>Click to edit Master title style</a:t>
            </a:r>
            <a:endParaRPr lang="en-US"/>
          </a:p>
        </p:txBody>
      </p:sp>
      <p:sp>
        <p:nvSpPr>
          <p:cNvPr id="3" name="Text Placeholder 2"/>
          <p:cNvSpPr>
            <a:spLocks noGrp="1"/>
          </p:cNvSpPr>
          <p:nvPr>
            <p:ph type="body" sz="half" idx="1"/>
          </p:nvPr>
        </p:nvSpPr>
        <p:spPr>
          <a:xfrm>
            <a:off x="463550" y="1163638"/>
            <a:ext cx="4064000" cy="5073650"/>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79950" y="1163638"/>
            <a:ext cx="4065588" cy="5073650"/>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6" name="Rectangle 5"/>
          <p:cNvSpPr>
            <a:spLocks noGrp="1" noChangeArrowheads="1"/>
          </p:cNvSpPr>
          <p:nvPr>
            <p:ph type="sldNum" idx="11"/>
          </p:nvPr>
        </p:nvSpPr>
        <p:spPr>
          <a:ln/>
        </p:spPr>
        <p:txBody>
          <a:bodyPr/>
          <a:lstStyle>
            <a:lvl1pPr>
              <a:defRPr/>
            </a:lvl1pPr>
          </a:lstStyle>
          <a:p>
            <a:pPr>
              <a:defRPr/>
            </a:pPr>
            <a:fld id="{887E855A-54CA-A545-AC0C-3F45206B1DBE}"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304800"/>
            <a:ext cx="8294688" cy="685800"/>
          </a:xfrm>
        </p:spPr>
        <p:txBody>
          <a:bodyPr/>
          <a:lstStyle/>
          <a:p>
            <a:r>
              <a:rPr lang="it-IT" smtClean="0"/>
              <a:t>Click to edit Master title style</a:t>
            </a:r>
            <a:endParaRPr lang="en-US"/>
          </a:p>
        </p:txBody>
      </p:sp>
      <p:sp>
        <p:nvSpPr>
          <p:cNvPr id="3" name="Text Placeholder 2"/>
          <p:cNvSpPr>
            <a:spLocks noGrp="1"/>
          </p:cNvSpPr>
          <p:nvPr>
            <p:ph type="body" sz="half" idx="1"/>
          </p:nvPr>
        </p:nvSpPr>
        <p:spPr>
          <a:xfrm>
            <a:off x="463550" y="1163638"/>
            <a:ext cx="4064000" cy="5073650"/>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quarter" idx="2"/>
          </p:nvPr>
        </p:nvSpPr>
        <p:spPr>
          <a:xfrm>
            <a:off x="4679950" y="1163638"/>
            <a:ext cx="4065588" cy="2460625"/>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Content Placeholder 4"/>
          <p:cNvSpPr>
            <a:spLocks noGrp="1"/>
          </p:cNvSpPr>
          <p:nvPr>
            <p:ph sz="quarter" idx="3"/>
          </p:nvPr>
        </p:nvSpPr>
        <p:spPr>
          <a:xfrm>
            <a:off x="4679950" y="3776663"/>
            <a:ext cx="4065588" cy="2460625"/>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7" name="Rectangle 5"/>
          <p:cNvSpPr>
            <a:spLocks noGrp="1" noChangeArrowheads="1"/>
          </p:cNvSpPr>
          <p:nvPr>
            <p:ph type="sldNum" idx="11"/>
          </p:nvPr>
        </p:nvSpPr>
        <p:spPr>
          <a:ln/>
        </p:spPr>
        <p:txBody>
          <a:bodyPr/>
          <a:lstStyle>
            <a:lvl1pPr>
              <a:defRPr/>
            </a:lvl1pPr>
          </a:lstStyle>
          <a:p>
            <a:pPr>
              <a:defRPr/>
            </a:pPr>
            <a:fld id="{3BA56904-FF87-4A43-8CB6-2E42A5A67A2D}"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35150" y="990600"/>
            <a:ext cx="6837363" cy="1368425"/>
          </a:xfrm>
        </p:spPr>
        <p:txBody>
          <a:bodyPr/>
          <a:lstStyle/>
          <a:p>
            <a:r>
              <a:rPr lang="it-IT" smtClean="0"/>
              <a:t>Click to edit Master title style</a:t>
            </a:r>
            <a:endParaRPr lang="en-US"/>
          </a:p>
        </p:txBody>
      </p:sp>
      <p:sp>
        <p:nvSpPr>
          <p:cNvPr id="3" name="Footer Placeholder 2"/>
          <p:cNvSpPr>
            <a:spLocks noGrp="1"/>
          </p:cNvSpPr>
          <p:nvPr>
            <p:ph type="ftr" idx="10"/>
          </p:nvPr>
        </p:nvSpPr>
        <p:spPr>
          <a:xfrm>
            <a:off x="1835150" y="6381750"/>
            <a:ext cx="4181475" cy="323850"/>
          </a:xfrm>
        </p:spPr>
        <p:txBody>
          <a:bodyPr/>
          <a:lstStyle>
            <a:lvl1pPr>
              <a:defRPr/>
            </a:lvl1pPr>
          </a:lstStyle>
          <a:p>
            <a:pPr>
              <a:defRPr/>
            </a:pPr>
            <a:endParaRPr lang="en-GB"/>
          </a:p>
        </p:txBody>
      </p:sp>
      <p:sp>
        <p:nvSpPr>
          <p:cNvPr id="4" name="Slide Number Placeholder 3"/>
          <p:cNvSpPr>
            <a:spLocks noGrp="1"/>
          </p:cNvSpPr>
          <p:nvPr>
            <p:ph type="sldNum" idx="11"/>
          </p:nvPr>
        </p:nvSpPr>
        <p:spPr>
          <a:xfrm>
            <a:off x="6553200" y="6381750"/>
            <a:ext cx="2047875" cy="323850"/>
          </a:xfrm>
        </p:spPr>
        <p:txBody>
          <a:bodyPr/>
          <a:lstStyle>
            <a:lvl1pPr>
              <a:defRPr/>
            </a:lvl1pPr>
          </a:lstStyle>
          <a:p>
            <a:pPr>
              <a:defRPr/>
            </a:pPr>
            <a:fld id="{ADD8EE98-5F39-0F41-B443-71CE9E1F9BE4}"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Click to edit Master subtitle style</a:t>
            </a:r>
            <a:endParaRPr lang="en-US"/>
          </a:p>
        </p:txBody>
      </p:sp>
      <p:sp>
        <p:nvSpPr>
          <p:cNvPr id="4" name="Rectangle 2"/>
          <p:cNvSpPr>
            <a:spLocks noGrp="1" noChangeArrowheads="1"/>
          </p:cNvSpPr>
          <p:nvPr>
            <p:ph type="ftr" idx="10"/>
          </p:nvPr>
        </p:nvSpPr>
        <p:spPr>
          <a:ln/>
        </p:spPr>
        <p:txBody>
          <a:bodyPr/>
          <a:lstStyle>
            <a:lvl1pPr>
              <a:defRPr/>
            </a:lvl1pPr>
          </a:lstStyle>
          <a:p>
            <a:pPr>
              <a:defRPr/>
            </a:pPr>
            <a:endParaRPr lang="en-GB"/>
          </a:p>
        </p:txBody>
      </p:sp>
      <p:sp>
        <p:nvSpPr>
          <p:cNvPr id="5" name="Rectangle 3"/>
          <p:cNvSpPr>
            <a:spLocks noGrp="1" noChangeArrowheads="1"/>
          </p:cNvSpPr>
          <p:nvPr>
            <p:ph type="sldNum" idx="11"/>
          </p:nvPr>
        </p:nvSpPr>
        <p:spPr>
          <a:ln/>
        </p:spPr>
        <p:txBody>
          <a:bodyPr/>
          <a:lstStyle>
            <a:lvl1pPr>
              <a:defRPr/>
            </a:lvl1pPr>
          </a:lstStyle>
          <a:p>
            <a:pPr>
              <a:defRPr/>
            </a:pPr>
            <a:fld id="{D9DF4223-7763-EF42-8432-AB902CFA776C}"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2"/>
          <p:cNvSpPr>
            <a:spLocks noGrp="1" noChangeArrowheads="1"/>
          </p:cNvSpPr>
          <p:nvPr>
            <p:ph type="ftr" idx="10"/>
          </p:nvPr>
        </p:nvSpPr>
        <p:spPr>
          <a:ln/>
        </p:spPr>
        <p:txBody>
          <a:bodyPr/>
          <a:lstStyle>
            <a:lvl1pPr>
              <a:defRPr/>
            </a:lvl1pPr>
          </a:lstStyle>
          <a:p>
            <a:pPr>
              <a:defRPr/>
            </a:pPr>
            <a:endParaRPr lang="en-GB"/>
          </a:p>
        </p:txBody>
      </p:sp>
      <p:sp>
        <p:nvSpPr>
          <p:cNvPr id="5" name="Rectangle 3"/>
          <p:cNvSpPr>
            <a:spLocks noGrp="1" noChangeArrowheads="1"/>
          </p:cNvSpPr>
          <p:nvPr>
            <p:ph type="sldNum" idx="11"/>
          </p:nvPr>
        </p:nvSpPr>
        <p:spPr>
          <a:ln/>
        </p:spPr>
        <p:txBody>
          <a:bodyPr/>
          <a:lstStyle>
            <a:lvl1pPr>
              <a:defRPr/>
            </a:lvl1pPr>
          </a:lstStyle>
          <a:p>
            <a:pPr>
              <a:defRPr/>
            </a:pPr>
            <a:fld id="{D5BD591D-BFFD-C047-A76C-92A2FAE51A28}"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Click to edit Master text styles</a:t>
            </a:r>
          </a:p>
        </p:txBody>
      </p:sp>
      <p:sp>
        <p:nvSpPr>
          <p:cNvPr id="4" name="Rectangle 2"/>
          <p:cNvSpPr>
            <a:spLocks noGrp="1" noChangeArrowheads="1"/>
          </p:cNvSpPr>
          <p:nvPr>
            <p:ph type="ftr" idx="10"/>
          </p:nvPr>
        </p:nvSpPr>
        <p:spPr>
          <a:ln/>
        </p:spPr>
        <p:txBody>
          <a:bodyPr/>
          <a:lstStyle>
            <a:lvl1pPr>
              <a:defRPr/>
            </a:lvl1pPr>
          </a:lstStyle>
          <a:p>
            <a:pPr>
              <a:defRPr/>
            </a:pPr>
            <a:endParaRPr lang="en-GB"/>
          </a:p>
        </p:txBody>
      </p:sp>
      <p:sp>
        <p:nvSpPr>
          <p:cNvPr id="5" name="Rectangle 3"/>
          <p:cNvSpPr>
            <a:spLocks noGrp="1" noChangeArrowheads="1"/>
          </p:cNvSpPr>
          <p:nvPr>
            <p:ph type="sldNum" idx="11"/>
          </p:nvPr>
        </p:nvSpPr>
        <p:spPr>
          <a:ln/>
        </p:spPr>
        <p:txBody>
          <a:bodyPr/>
          <a:lstStyle>
            <a:lvl1pPr>
              <a:defRPr/>
            </a:lvl1pPr>
          </a:lstStyle>
          <a:p>
            <a:pPr>
              <a:defRPr/>
            </a:pPr>
            <a:fld id="{0385F2D4-6920-D847-85D5-DAB922AD303B}"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6613" y="1604963"/>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Rectangle 2"/>
          <p:cNvSpPr>
            <a:spLocks noGrp="1" noChangeArrowheads="1"/>
          </p:cNvSpPr>
          <p:nvPr>
            <p:ph type="ftr" idx="10"/>
          </p:nvPr>
        </p:nvSpPr>
        <p:spPr>
          <a:ln/>
        </p:spPr>
        <p:txBody>
          <a:bodyPr/>
          <a:lstStyle>
            <a:lvl1pPr>
              <a:defRPr/>
            </a:lvl1pPr>
          </a:lstStyle>
          <a:p>
            <a:pPr>
              <a:defRPr/>
            </a:pPr>
            <a:endParaRPr lang="en-GB"/>
          </a:p>
        </p:txBody>
      </p:sp>
      <p:sp>
        <p:nvSpPr>
          <p:cNvPr id="6" name="Rectangle 3"/>
          <p:cNvSpPr>
            <a:spLocks noGrp="1" noChangeArrowheads="1"/>
          </p:cNvSpPr>
          <p:nvPr>
            <p:ph type="sldNum" idx="11"/>
          </p:nvPr>
        </p:nvSpPr>
        <p:spPr>
          <a:ln/>
        </p:spPr>
        <p:txBody>
          <a:bodyPr/>
          <a:lstStyle>
            <a:lvl1pPr>
              <a:defRPr/>
            </a:lvl1pPr>
          </a:lstStyle>
          <a:p>
            <a:pPr>
              <a:defRPr/>
            </a:pPr>
            <a:fld id="{C36D497B-E426-8249-926E-809312C9CD19}"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Rectangle 2"/>
          <p:cNvSpPr>
            <a:spLocks noGrp="1" noChangeArrowheads="1"/>
          </p:cNvSpPr>
          <p:nvPr>
            <p:ph type="ftr" idx="10"/>
          </p:nvPr>
        </p:nvSpPr>
        <p:spPr>
          <a:ln/>
        </p:spPr>
        <p:txBody>
          <a:bodyPr/>
          <a:lstStyle>
            <a:lvl1pPr>
              <a:defRPr/>
            </a:lvl1pPr>
          </a:lstStyle>
          <a:p>
            <a:pPr>
              <a:defRPr/>
            </a:pPr>
            <a:endParaRPr lang="en-GB"/>
          </a:p>
        </p:txBody>
      </p:sp>
      <p:sp>
        <p:nvSpPr>
          <p:cNvPr id="8" name="Rectangle 3"/>
          <p:cNvSpPr>
            <a:spLocks noGrp="1" noChangeArrowheads="1"/>
          </p:cNvSpPr>
          <p:nvPr>
            <p:ph type="sldNum" idx="11"/>
          </p:nvPr>
        </p:nvSpPr>
        <p:spPr>
          <a:ln/>
        </p:spPr>
        <p:txBody>
          <a:bodyPr/>
          <a:lstStyle>
            <a:lvl1pPr>
              <a:defRPr/>
            </a:lvl1pPr>
          </a:lstStyle>
          <a:p>
            <a:pPr>
              <a:defRPr/>
            </a:pPr>
            <a:fld id="{1BE7C764-9FF4-8746-ACB4-22C3DA2A12F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5" name="Rectangle 5"/>
          <p:cNvSpPr>
            <a:spLocks noGrp="1" noChangeArrowheads="1"/>
          </p:cNvSpPr>
          <p:nvPr>
            <p:ph type="sldNum" idx="11"/>
          </p:nvPr>
        </p:nvSpPr>
        <p:spPr>
          <a:ln/>
        </p:spPr>
        <p:txBody>
          <a:bodyPr/>
          <a:lstStyle>
            <a:lvl1pPr>
              <a:defRPr/>
            </a:lvl1pPr>
          </a:lstStyle>
          <a:p>
            <a:pPr>
              <a:defRPr/>
            </a:pPr>
            <a:fld id="{F9FB1919-3518-4943-A8BE-A25BAE25932F}"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Rectangle 2"/>
          <p:cNvSpPr>
            <a:spLocks noGrp="1" noChangeArrowheads="1"/>
          </p:cNvSpPr>
          <p:nvPr>
            <p:ph type="ftr" idx="10"/>
          </p:nvPr>
        </p:nvSpPr>
        <p:spPr>
          <a:ln/>
        </p:spPr>
        <p:txBody>
          <a:bodyPr/>
          <a:lstStyle>
            <a:lvl1pPr>
              <a:defRPr/>
            </a:lvl1pPr>
          </a:lstStyle>
          <a:p>
            <a:pPr>
              <a:defRPr/>
            </a:pPr>
            <a:endParaRPr lang="en-GB"/>
          </a:p>
        </p:txBody>
      </p:sp>
      <p:sp>
        <p:nvSpPr>
          <p:cNvPr id="4" name="Rectangle 3"/>
          <p:cNvSpPr>
            <a:spLocks noGrp="1" noChangeArrowheads="1"/>
          </p:cNvSpPr>
          <p:nvPr>
            <p:ph type="sldNum" idx="11"/>
          </p:nvPr>
        </p:nvSpPr>
        <p:spPr>
          <a:ln/>
        </p:spPr>
        <p:txBody>
          <a:bodyPr/>
          <a:lstStyle>
            <a:lvl1pPr>
              <a:defRPr/>
            </a:lvl1pPr>
          </a:lstStyle>
          <a:p>
            <a:pPr>
              <a:defRPr/>
            </a:pPr>
            <a:fld id="{6D0FD206-AE1F-424C-979D-DE3E14527D26}"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idx="10"/>
          </p:nvPr>
        </p:nvSpPr>
        <p:spPr>
          <a:ln/>
        </p:spPr>
        <p:txBody>
          <a:bodyPr/>
          <a:lstStyle>
            <a:lvl1pPr>
              <a:defRPr/>
            </a:lvl1pPr>
          </a:lstStyle>
          <a:p>
            <a:pPr>
              <a:defRPr/>
            </a:pPr>
            <a:endParaRPr lang="en-GB"/>
          </a:p>
        </p:txBody>
      </p:sp>
      <p:sp>
        <p:nvSpPr>
          <p:cNvPr id="3" name="Rectangle 3"/>
          <p:cNvSpPr>
            <a:spLocks noGrp="1" noChangeArrowheads="1"/>
          </p:cNvSpPr>
          <p:nvPr>
            <p:ph type="sldNum" idx="11"/>
          </p:nvPr>
        </p:nvSpPr>
        <p:spPr>
          <a:ln/>
        </p:spPr>
        <p:txBody>
          <a:bodyPr/>
          <a:lstStyle>
            <a:lvl1pPr>
              <a:defRPr/>
            </a:lvl1pPr>
          </a:lstStyle>
          <a:p>
            <a:pPr>
              <a:defRPr/>
            </a:pPr>
            <a:fld id="{19DAE7A4-1A78-BE49-B67F-7996030A1814}"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2"/>
          <p:cNvSpPr>
            <a:spLocks noGrp="1" noChangeArrowheads="1"/>
          </p:cNvSpPr>
          <p:nvPr>
            <p:ph type="ftr" idx="10"/>
          </p:nvPr>
        </p:nvSpPr>
        <p:spPr>
          <a:ln/>
        </p:spPr>
        <p:txBody>
          <a:bodyPr/>
          <a:lstStyle>
            <a:lvl1pPr>
              <a:defRPr/>
            </a:lvl1pPr>
          </a:lstStyle>
          <a:p>
            <a:pPr>
              <a:defRPr/>
            </a:pPr>
            <a:endParaRPr lang="en-GB"/>
          </a:p>
        </p:txBody>
      </p:sp>
      <p:sp>
        <p:nvSpPr>
          <p:cNvPr id="6" name="Rectangle 3"/>
          <p:cNvSpPr>
            <a:spLocks noGrp="1" noChangeArrowheads="1"/>
          </p:cNvSpPr>
          <p:nvPr>
            <p:ph type="sldNum" idx="11"/>
          </p:nvPr>
        </p:nvSpPr>
        <p:spPr>
          <a:ln/>
        </p:spPr>
        <p:txBody>
          <a:bodyPr/>
          <a:lstStyle>
            <a:lvl1pPr>
              <a:defRPr/>
            </a:lvl1pPr>
          </a:lstStyle>
          <a:p>
            <a:pPr>
              <a:defRPr/>
            </a:pPr>
            <a:fld id="{F0E98BDF-C397-C044-9264-AB445523D48C}"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2"/>
          <p:cNvSpPr>
            <a:spLocks noGrp="1" noChangeArrowheads="1"/>
          </p:cNvSpPr>
          <p:nvPr>
            <p:ph type="ftr" idx="10"/>
          </p:nvPr>
        </p:nvSpPr>
        <p:spPr>
          <a:ln/>
        </p:spPr>
        <p:txBody>
          <a:bodyPr/>
          <a:lstStyle>
            <a:lvl1pPr>
              <a:defRPr/>
            </a:lvl1pPr>
          </a:lstStyle>
          <a:p>
            <a:pPr>
              <a:defRPr/>
            </a:pPr>
            <a:endParaRPr lang="en-GB"/>
          </a:p>
        </p:txBody>
      </p:sp>
      <p:sp>
        <p:nvSpPr>
          <p:cNvPr id="6" name="Rectangle 3"/>
          <p:cNvSpPr>
            <a:spLocks noGrp="1" noChangeArrowheads="1"/>
          </p:cNvSpPr>
          <p:nvPr>
            <p:ph type="sldNum" idx="11"/>
          </p:nvPr>
        </p:nvSpPr>
        <p:spPr>
          <a:ln/>
        </p:spPr>
        <p:txBody>
          <a:bodyPr/>
          <a:lstStyle>
            <a:lvl1pPr>
              <a:defRPr/>
            </a:lvl1pPr>
          </a:lstStyle>
          <a:p>
            <a:pPr>
              <a:defRPr/>
            </a:pPr>
            <a:fld id="{D47B8088-6BF7-C642-B75F-5A7F13973AE1}"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2"/>
          <p:cNvSpPr>
            <a:spLocks noGrp="1" noChangeArrowheads="1"/>
          </p:cNvSpPr>
          <p:nvPr>
            <p:ph type="ftr" idx="10"/>
          </p:nvPr>
        </p:nvSpPr>
        <p:spPr>
          <a:ln/>
        </p:spPr>
        <p:txBody>
          <a:bodyPr/>
          <a:lstStyle>
            <a:lvl1pPr>
              <a:defRPr/>
            </a:lvl1pPr>
          </a:lstStyle>
          <a:p>
            <a:pPr>
              <a:defRPr/>
            </a:pPr>
            <a:endParaRPr lang="en-GB"/>
          </a:p>
        </p:txBody>
      </p:sp>
      <p:sp>
        <p:nvSpPr>
          <p:cNvPr id="5" name="Rectangle 3"/>
          <p:cNvSpPr>
            <a:spLocks noGrp="1" noChangeArrowheads="1"/>
          </p:cNvSpPr>
          <p:nvPr>
            <p:ph type="sldNum" idx="11"/>
          </p:nvPr>
        </p:nvSpPr>
        <p:spPr>
          <a:ln/>
        </p:spPr>
        <p:txBody>
          <a:bodyPr/>
          <a:lstStyle>
            <a:lvl1pPr>
              <a:defRPr/>
            </a:lvl1pPr>
          </a:lstStyle>
          <a:p>
            <a:pPr>
              <a:defRPr/>
            </a:pPr>
            <a:fld id="{644325F0-E8E3-B040-8D68-FEE4F254ACA6}"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990600"/>
            <a:ext cx="2055812" cy="5138738"/>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990600"/>
            <a:ext cx="6018213" cy="5138738"/>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Rectangle 2"/>
          <p:cNvSpPr>
            <a:spLocks noGrp="1" noChangeArrowheads="1"/>
          </p:cNvSpPr>
          <p:nvPr>
            <p:ph type="ftr" idx="10"/>
          </p:nvPr>
        </p:nvSpPr>
        <p:spPr>
          <a:ln/>
        </p:spPr>
        <p:txBody>
          <a:bodyPr/>
          <a:lstStyle>
            <a:lvl1pPr>
              <a:defRPr/>
            </a:lvl1pPr>
          </a:lstStyle>
          <a:p>
            <a:pPr>
              <a:defRPr/>
            </a:pPr>
            <a:endParaRPr lang="en-GB"/>
          </a:p>
        </p:txBody>
      </p:sp>
      <p:sp>
        <p:nvSpPr>
          <p:cNvPr id="5" name="Rectangle 3"/>
          <p:cNvSpPr>
            <a:spLocks noGrp="1" noChangeArrowheads="1"/>
          </p:cNvSpPr>
          <p:nvPr>
            <p:ph type="sldNum" idx="11"/>
          </p:nvPr>
        </p:nvSpPr>
        <p:spPr>
          <a:ln/>
        </p:spPr>
        <p:txBody>
          <a:bodyPr/>
          <a:lstStyle>
            <a:lvl1pPr>
              <a:defRPr/>
            </a:lvl1pPr>
          </a:lstStyle>
          <a:p>
            <a:pPr>
              <a:defRPr/>
            </a:pPr>
            <a:fld id="{C56A56AD-6F96-0B46-AF8D-3BC39E0C0DE2}"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35150" y="990600"/>
            <a:ext cx="6837363" cy="1368425"/>
          </a:xfrm>
        </p:spPr>
        <p:txBody>
          <a:bodyPr/>
          <a:lstStyle/>
          <a:p>
            <a:r>
              <a:rPr lang="it-IT" smtClean="0"/>
              <a:t>Click to edit Master title style</a:t>
            </a:r>
            <a:endParaRPr lang="en-US"/>
          </a:p>
        </p:txBody>
      </p:sp>
      <p:sp>
        <p:nvSpPr>
          <p:cNvPr id="3" name="Rectangle 2"/>
          <p:cNvSpPr>
            <a:spLocks noGrp="1" noChangeArrowheads="1"/>
          </p:cNvSpPr>
          <p:nvPr>
            <p:ph type="ftr" idx="10"/>
          </p:nvPr>
        </p:nvSpPr>
        <p:spPr>
          <a:ln/>
        </p:spPr>
        <p:txBody>
          <a:bodyPr/>
          <a:lstStyle>
            <a:lvl1pPr>
              <a:defRPr/>
            </a:lvl1pPr>
          </a:lstStyle>
          <a:p>
            <a:pPr>
              <a:defRPr/>
            </a:pPr>
            <a:endParaRPr lang="en-GB"/>
          </a:p>
        </p:txBody>
      </p:sp>
      <p:sp>
        <p:nvSpPr>
          <p:cNvPr id="4" name="Rectangle 3"/>
          <p:cNvSpPr>
            <a:spLocks noGrp="1" noChangeArrowheads="1"/>
          </p:cNvSpPr>
          <p:nvPr>
            <p:ph type="sldNum" idx="11"/>
          </p:nvPr>
        </p:nvSpPr>
        <p:spPr>
          <a:ln/>
        </p:spPr>
        <p:txBody>
          <a:bodyPr/>
          <a:lstStyle>
            <a:lvl1pPr>
              <a:defRPr/>
            </a:lvl1pPr>
          </a:lstStyle>
          <a:p>
            <a:pPr>
              <a:defRPr/>
            </a:pPr>
            <a:fld id="{468FCF4F-1790-C94B-9907-1A293F28507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Click to edit Master text styles</a:t>
            </a:r>
          </a:p>
        </p:txBody>
      </p:sp>
      <p:sp>
        <p:nvSpPr>
          <p:cNvPr id="4"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5" name="Rectangle 5"/>
          <p:cNvSpPr>
            <a:spLocks noGrp="1" noChangeArrowheads="1"/>
          </p:cNvSpPr>
          <p:nvPr>
            <p:ph type="sldNum" idx="11"/>
          </p:nvPr>
        </p:nvSpPr>
        <p:spPr>
          <a:ln/>
        </p:spPr>
        <p:txBody>
          <a:bodyPr/>
          <a:lstStyle>
            <a:lvl1pPr>
              <a:defRPr/>
            </a:lvl1pPr>
          </a:lstStyle>
          <a:p>
            <a:pPr>
              <a:defRPr/>
            </a:pPr>
            <a:fld id="{FA3625B3-9152-4747-A0D3-C7D99EF338A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63550" y="1163638"/>
            <a:ext cx="40640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79950" y="1163638"/>
            <a:ext cx="4065588"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6" name="Rectangle 5"/>
          <p:cNvSpPr>
            <a:spLocks noGrp="1" noChangeArrowheads="1"/>
          </p:cNvSpPr>
          <p:nvPr>
            <p:ph type="sldNum" idx="11"/>
          </p:nvPr>
        </p:nvSpPr>
        <p:spPr>
          <a:ln/>
        </p:spPr>
        <p:txBody>
          <a:bodyPr/>
          <a:lstStyle>
            <a:lvl1pPr>
              <a:defRPr/>
            </a:lvl1pPr>
          </a:lstStyle>
          <a:p>
            <a:pPr>
              <a:defRPr/>
            </a:pPr>
            <a:fld id="{F8ADA63A-7C03-9842-8B3C-960786256E2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8" name="Rectangle 5"/>
          <p:cNvSpPr>
            <a:spLocks noGrp="1" noChangeArrowheads="1"/>
          </p:cNvSpPr>
          <p:nvPr>
            <p:ph type="sldNum" idx="11"/>
          </p:nvPr>
        </p:nvSpPr>
        <p:spPr>
          <a:ln/>
        </p:spPr>
        <p:txBody>
          <a:bodyPr/>
          <a:lstStyle>
            <a:lvl1pPr>
              <a:defRPr/>
            </a:lvl1pPr>
          </a:lstStyle>
          <a:p>
            <a:pPr>
              <a:defRPr/>
            </a:pPr>
            <a:fld id="{0014FB9E-71F4-9E48-B77D-775B72FC6A9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4" name="Rectangle 5"/>
          <p:cNvSpPr>
            <a:spLocks noGrp="1" noChangeArrowheads="1"/>
          </p:cNvSpPr>
          <p:nvPr>
            <p:ph type="sldNum" idx="11"/>
          </p:nvPr>
        </p:nvSpPr>
        <p:spPr>
          <a:ln/>
        </p:spPr>
        <p:txBody>
          <a:bodyPr/>
          <a:lstStyle>
            <a:lvl1pPr>
              <a:defRPr/>
            </a:lvl1pPr>
          </a:lstStyle>
          <a:p>
            <a:pPr>
              <a:defRPr/>
            </a:pPr>
            <a:fld id="{F7DB9022-AA15-8E44-B89F-5A42882B2C8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3" name="Rectangle 5"/>
          <p:cNvSpPr>
            <a:spLocks noGrp="1" noChangeArrowheads="1"/>
          </p:cNvSpPr>
          <p:nvPr>
            <p:ph type="sldNum" idx="11"/>
          </p:nvPr>
        </p:nvSpPr>
        <p:spPr>
          <a:ln/>
        </p:spPr>
        <p:txBody>
          <a:bodyPr/>
          <a:lstStyle>
            <a:lvl1pPr>
              <a:defRPr/>
            </a:lvl1pPr>
          </a:lstStyle>
          <a:p>
            <a:pPr>
              <a:defRPr/>
            </a:pPr>
            <a:fld id="{6DA2266F-DE0D-9949-8C2C-B77BFCDBEA0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6" name="Rectangle 5"/>
          <p:cNvSpPr>
            <a:spLocks noGrp="1" noChangeArrowheads="1"/>
          </p:cNvSpPr>
          <p:nvPr>
            <p:ph type="sldNum" idx="11"/>
          </p:nvPr>
        </p:nvSpPr>
        <p:spPr>
          <a:ln/>
        </p:spPr>
        <p:txBody>
          <a:bodyPr/>
          <a:lstStyle>
            <a:lvl1pPr>
              <a:defRPr/>
            </a:lvl1pPr>
          </a:lstStyle>
          <a:p>
            <a:pPr>
              <a:defRPr/>
            </a:pPr>
            <a:fld id="{0BE9F321-2F07-3241-84FC-53A6C5F83F3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Rectangle 4"/>
          <p:cNvSpPr>
            <a:spLocks noGrp="1" noChangeArrowheads="1"/>
          </p:cNvSpPr>
          <p:nvPr>
            <p:ph type="ftr" idx="10"/>
          </p:nvPr>
        </p:nvSpPr>
        <p:spPr>
          <a:ln/>
        </p:spPr>
        <p:txBody>
          <a:bodyPr/>
          <a:lstStyle>
            <a:lvl1pPr>
              <a:defRPr/>
            </a:lvl1pPr>
          </a:lstStyle>
          <a:p>
            <a:pPr>
              <a:defRPr/>
            </a:pPr>
            <a:r>
              <a:rPr lang="en-GB"/>
              <a:t>Visual Computing Lab, Vienna Meeting, 9-11 May 2007</a:t>
            </a:r>
          </a:p>
        </p:txBody>
      </p:sp>
      <p:sp>
        <p:nvSpPr>
          <p:cNvPr id="6" name="Rectangle 5"/>
          <p:cNvSpPr>
            <a:spLocks noGrp="1" noChangeArrowheads="1"/>
          </p:cNvSpPr>
          <p:nvPr>
            <p:ph type="sldNum" idx="11"/>
          </p:nvPr>
        </p:nvSpPr>
        <p:spPr>
          <a:ln/>
        </p:spPr>
        <p:txBody>
          <a:bodyPr/>
          <a:lstStyle>
            <a:lvl1pPr>
              <a:defRPr/>
            </a:lvl1pPr>
          </a:lstStyle>
          <a:p>
            <a:pPr>
              <a:defRPr/>
            </a:pPr>
            <a:fld id="{EF8159C6-5D75-D044-84E4-4E68E7CB33B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1.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18.xml"/><Relationship Id="rId7" Type="http://schemas.openxmlformats.org/officeDocument/2006/relationships/slideLayout" Target="../slideLayouts/slideLayout21.xml"/><Relationship Id="rId11" Type="http://schemas.openxmlformats.org/officeDocument/2006/relationships/slideLayout" Target="../slideLayouts/slideLayout2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8" Type="http://schemas.openxmlformats.org/officeDocument/2006/relationships/slideLayout" Target="../slideLayouts/slideLayout22.xml"/><Relationship Id="rId13" Type="http://schemas.openxmlformats.org/officeDocument/2006/relationships/theme" Target="../theme/theme2.xml"/><Relationship Id="rId10" Type="http://schemas.openxmlformats.org/officeDocument/2006/relationships/slideLayout" Target="../slideLayouts/slideLayout24.xml"/><Relationship Id="rId5" Type="http://schemas.openxmlformats.org/officeDocument/2006/relationships/slideLayout" Target="../slideLayouts/slideLayout19.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9" Type="http://schemas.openxmlformats.org/officeDocument/2006/relationships/slideLayout" Target="../slideLayouts/slideLayout23.xml"/><Relationship Id="rId3"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0850" y="304800"/>
            <a:ext cx="8294688" cy="685800"/>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63550" y="1163638"/>
            <a:ext cx="8281988" cy="50736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Line 3"/>
          <p:cNvSpPr>
            <a:spLocks noChangeShapeType="1"/>
          </p:cNvSpPr>
          <p:nvPr/>
        </p:nvSpPr>
        <p:spPr bwMode="auto">
          <a:xfrm>
            <a:off x="827088" y="6308725"/>
            <a:ext cx="7924800" cy="1588"/>
          </a:xfrm>
          <a:prstGeom prst="line">
            <a:avLst/>
          </a:prstGeom>
          <a:noFill/>
          <a:ln w="3240">
            <a:solidFill>
              <a:srgbClr val="CC0000"/>
            </a:solidFill>
            <a:miter lim="800000"/>
            <a:headEnd/>
            <a:tailEnd/>
          </a:ln>
          <a:effectLst/>
        </p:spPr>
        <p:txBody>
          <a:bodyPr>
            <a:prstTxWarp prst="textNoShape">
              <a:avLst/>
            </a:prstTxWarp>
          </a:bodyPr>
          <a:lstStyle/>
          <a:p>
            <a:pPr>
              <a:lnSpc>
                <a:spcPct val="87000"/>
              </a:lnSpc>
              <a:buClr>
                <a:srgbClr val="000000"/>
              </a:buClr>
              <a:buSzPct val="100000"/>
              <a:buFont typeface="Arial" charset="0"/>
              <a:buNone/>
              <a:defRPr/>
            </a:pPr>
            <a:endParaRPr lang="en-US" sz="1800">
              <a:ea typeface="MS Gothic" pitchFamily="49" charset="-128"/>
              <a:cs typeface="MS Gothic" pitchFamily="49" charset="-128"/>
            </a:endParaRPr>
          </a:p>
        </p:txBody>
      </p:sp>
      <p:sp>
        <p:nvSpPr>
          <p:cNvPr id="1028" name="Rectangle 4"/>
          <p:cNvSpPr>
            <a:spLocks noGrp="1" noChangeArrowheads="1"/>
          </p:cNvSpPr>
          <p:nvPr>
            <p:ph type="ftr"/>
          </p:nvPr>
        </p:nvSpPr>
        <p:spPr bwMode="auto">
          <a:xfrm>
            <a:off x="1547813" y="6381750"/>
            <a:ext cx="4895850" cy="3397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Clr>
                <a:srgbClr val="000000"/>
              </a:buClr>
              <a:buSzPct val="100000"/>
              <a:buFont typeface="Verdana"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i="1">
                <a:solidFill>
                  <a:srgbClr val="000000"/>
                </a:solidFill>
                <a:latin typeface="+mn-lt"/>
                <a:ea typeface="Lucida Sans Unicode" charset="-52"/>
                <a:cs typeface="Lucida Sans Unicode" charset="-52"/>
              </a:defRPr>
            </a:lvl1pPr>
          </a:lstStyle>
          <a:p>
            <a:pPr>
              <a:defRPr/>
            </a:pPr>
            <a:r>
              <a:rPr lang="en-GB"/>
              <a:t>Visual Computing Lab, Vienna Meeting, 9-11 May 2007</a:t>
            </a:r>
          </a:p>
        </p:txBody>
      </p:sp>
      <p:sp>
        <p:nvSpPr>
          <p:cNvPr id="1029" name="Rectangle 5"/>
          <p:cNvSpPr>
            <a:spLocks noGrp="1" noChangeArrowheads="1"/>
          </p:cNvSpPr>
          <p:nvPr>
            <p:ph type="sldNum"/>
          </p:nvPr>
        </p:nvSpPr>
        <p:spPr bwMode="auto">
          <a:xfrm>
            <a:off x="6553200" y="6381750"/>
            <a:ext cx="2192338" cy="3397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Clr>
                <a:srgbClr val="000000"/>
              </a:buClr>
              <a:buSzPct val="100000"/>
              <a:buFont typeface="Verdana"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mn-lt"/>
                <a:ea typeface="Lucida Sans Unicode" charset="-52"/>
                <a:cs typeface="Lucida Sans Unicode" charset="-52"/>
              </a:defRPr>
            </a:lvl1pPr>
          </a:lstStyle>
          <a:p>
            <a:pPr>
              <a:defRPr/>
            </a:pPr>
            <a:fld id="{2C17D663-CF8F-0444-AC72-39F02F37947E}" type="slidenum">
              <a:rPr lang="en-GB"/>
              <a:pPr>
                <a:defRPr/>
              </a:pPr>
              <a:t>‹#›</a:t>
            </a:fld>
            <a:endParaRPr lang="en-GB"/>
          </a:p>
        </p:txBody>
      </p:sp>
      <p:sp>
        <p:nvSpPr>
          <p:cNvPr id="1030" name="Line 6"/>
          <p:cNvSpPr>
            <a:spLocks noChangeShapeType="1"/>
          </p:cNvSpPr>
          <p:nvPr/>
        </p:nvSpPr>
        <p:spPr bwMode="auto">
          <a:xfrm>
            <a:off x="446088" y="1065213"/>
            <a:ext cx="8305800" cy="1587"/>
          </a:xfrm>
          <a:prstGeom prst="line">
            <a:avLst/>
          </a:prstGeom>
          <a:noFill/>
          <a:ln w="3240">
            <a:solidFill>
              <a:srgbClr val="CC0000"/>
            </a:solidFill>
            <a:miter lim="800000"/>
            <a:headEnd/>
            <a:tailEnd/>
          </a:ln>
          <a:effectLst/>
        </p:spPr>
        <p:txBody>
          <a:bodyPr>
            <a:prstTxWarp prst="textNoShape">
              <a:avLst/>
            </a:prstTxWarp>
          </a:bodyPr>
          <a:lstStyle/>
          <a:p>
            <a:pPr>
              <a:lnSpc>
                <a:spcPct val="87000"/>
              </a:lnSpc>
              <a:buClr>
                <a:srgbClr val="000000"/>
              </a:buClr>
              <a:buSzPct val="100000"/>
              <a:buFont typeface="Arial" charset="0"/>
              <a:buNone/>
              <a:defRPr/>
            </a:pPr>
            <a:endParaRPr lang="en-US" sz="1800">
              <a:ea typeface="MS Gothic" pitchFamily="49" charset="-128"/>
              <a:cs typeface="MS Gothic" pitchFamily="49" charset="-128"/>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Lst>
  <p:hf sldNum="0" hdr="0" dt="0"/>
  <p:txStyles>
    <p:titleStyle>
      <a:lvl1pPr algn="l" defTabSz="457200" rtl="0" eaLnBrk="0" fontAlgn="base" hangingPunct="0">
        <a:lnSpc>
          <a:spcPct val="102000"/>
        </a:lnSpc>
        <a:spcBef>
          <a:spcPct val="0"/>
        </a:spcBef>
        <a:spcAft>
          <a:spcPct val="0"/>
        </a:spcAft>
        <a:buClr>
          <a:srgbClr val="000000"/>
        </a:buClr>
        <a:buSzPct val="100000"/>
        <a:buFont typeface="Verdana" charset="0"/>
        <a:defRPr sz="3800">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Verdana" charset="0"/>
        <a:defRPr sz="3800">
          <a:solidFill>
            <a:srgbClr val="000000"/>
          </a:solidFill>
          <a:latin typeface="Verdana" charset="0"/>
          <a:ea typeface="MS Gothic" pitchFamily="49" charset="-128"/>
          <a:cs typeface="MS Gothic" pitchFamily="49" charset="-128"/>
        </a:defRPr>
      </a:lvl2pPr>
      <a:lvl3pPr algn="l" defTabSz="457200" rtl="0" eaLnBrk="0" fontAlgn="base" hangingPunct="0">
        <a:lnSpc>
          <a:spcPct val="102000"/>
        </a:lnSpc>
        <a:spcBef>
          <a:spcPct val="0"/>
        </a:spcBef>
        <a:spcAft>
          <a:spcPct val="0"/>
        </a:spcAft>
        <a:buClr>
          <a:srgbClr val="000000"/>
        </a:buClr>
        <a:buSzPct val="100000"/>
        <a:buFont typeface="Verdana" charset="0"/>
        <a:defRPr sz="3800">
          <a:solidFill>
            <a:srgbClr val="000000"/>
          </a:solidFill>
          <a:latin typeface="Verdana" charset="0"/>
          <a:ea typeface="MS Gothic" pitchFamily="49" charset="-128"/>
          <a:cs typeface="MS Gothic" pitchFamily="49" charset="-128"/>
        </a:defRPr>
      </a:lvl3pPr>
      <a:lvl4pPr algn="l" defTabSz="457200" rtl="0" eaLnBrk="0" fontAlgn="base" hangingPunct="0">
        <a:lnSpc>
          <a:spcPct val="102000"/>
        </a:lnSpc>
        <a:spcBef>
          <a:spcPct val="0"/>
        </a:spcBef>
        <a:spcAft>
          <a:spcPct val="0"/>
        </a:spcAft>
        <a:buClr>
          <a:srgbClr val="000000"/>
        </a:buClr>
        <a:buSzPct val="100000"/>
        <a:buFont typeface="Verdana" charset="0"/>
        <a:defRPr sz="3800">
          <a:solidFill>
            <a:srgbClr val="000000"/>
          </a:solidFill>
          <a:latin typeface="Verdana" charset="0"/>
          <a:ea typeface="MS Gothic" pitchFamily="49" charset="-128"/>
          <a:cs typeface="MS Gothic" pitchFamily="49" charset="-128"/>
        </a:defRPr>
      </a:lvl4pPr>
      <a:lvl5pPr algn="l" defTabSz="457200" rtl="0" eaLnBrk="0" fontAlgn="base" hangingPunct="0">
        <a:lnSpc>
          <a:spcPct val="102000"/>
        </a:lnSpc>
        <a:spcBef>
          <a:spcPct val="0"/>
        </a:spcBef>
        <a:spcAft>
          <a:spcPct val="0"/>
        </a:spcAft>
        <a:buClr>
          <a:srgbClr val="000000"/>
        </a:buClr>
        <a:buSzPct val="100000"/>
        <a:buFont typeface="Verdana" charset="0"/>
        <a:defRPr sz="3800">
          <a:solidFill>
            <a:srgbClr val="000000"/>
          </a:solidFill>
          <a:latin typeface="Verdana" charset="0"/>
          <a:ea typeface="MS Gothic" pitchFamily="49" charset="-128"/>
          <a:cs typeface="MS Gothic" pitchFamily="49" charset="-128"/>
        </a:defRPr>
      </a:lvl5pPr>
      <a:lvl6pPr marL="457200" algn="l" defTabSz="457200" rtl="0" fontAlgn="base">
        <a:spcBef>
          <a:spcPct val="0"/>
        </a:spcBef>
        <a:spcAft>
          <a:spcPct val="0"/>
        </a:spcAft>
        <a:buClr>
          <a:srgbClr val="000000"/>
        </a:buClr>
        <a:buSzPct val="100000"/>
        <a:buFont typeface="Verdana" charset="0"/>
        <a:defRPr sz="4400">
          <a:solidFill>
            <a:srgbClr val="000000"/>
          </a:solidFill>
          <a:latin typeface="Times New Roman" charset="0"/>
          <a:ea typeface="MS Gothic" pitchFamily="49" charset="-128"/>
          <a:cs typeface="MS Gothic" pitchFamily="49" charset="-128"/>
        </a:defRPr>
      </a:lvl6pPr>
      <a:lvl7pPr marL="914400" algn="l" defTabSz="457200" rtl="0" fontAlgn="base">
        <a:spcBef>
          <a:spcPct val="0"/>
        </a:spcBef>
        <a:spcAft>
          <a:spcPct val="0"/>
        </a:spcAft>
        <a:buClr>
          <a:srgbClr val="000000"/>
        </a:buClr>
        <a:buSzPct val="100000"/>
        <a:buFont typeface="Verdana" charset="0"/>
        <a:defRPr sz="4400">
          <a:solidFill>
            <a:srgbClr val="000000"/>
          </a:solidFill>
          <a:latin typeface="Times New Roman" charset="0"/>
          <a:ea typeface="MS Gothic" pitchFamily="49" charset="-128"/>
          <a:cs typeface="MS Gothic" pitchFamily="49" charset="-128"/>
        </a:defRPr>
      </a:lvl7pPr>
      <a:lvl8pPr marL="1371600" algn="l" defTabSz="457200" rtl="0" fontAlgn="base">
        <a:spcBef>
          <a:spcPct val="0"/>
        </a:spcBef>
        <a:spcAft>
          <a:spcPct val="0"/>
        </a:spcAft>
        <a:buClr>
          <a:srgbClr val="000000"/>
        </a:buClr>
        <a:buSzPct val="100000"/>
        <a:buFont typeface="Verdana" charset="0"/>
        <a:defRPr sz="4400">
          <a:solidFill>
            <a:srgbClr val="000000"/>
          </a:solidFill>
          <a:latin typeface="Times New Roman" charset="0"/>
          <a:ea typeface="MS Gothic" pitchFamily="49" charset="-128"/>
          <a:cs typeface="MS Gothic" pitchFamily="49" charset="-128"/>
        </a:defRPr>
      </a:lvl8pPr>
      <a:lvl9pPr marL="1828800" algn="l" defTabSz="457200" rtl="0" fontAlgn="base">
        <a:spcBef>
          <a:spcPct val="0"/>
        </a:spcBef>
        <a:spcAft>
          <a:spcPct val="0"/>
        </a:spcAft>
        <a:buClr>
          <a:srgbClr val="000000"/>
        </a:buClr>
        <a:buSzPct val="100000"/>
        <a:buFont typeface="Verdana" charset="0"/>
        <a:defRPr sz="4400">
          <a:solidFill>
            <a:srgbClr val="000000"/>
          </a:solidFill>
          <a:latin typeface="Times New Roman" charset="0"/>
          <a:ea typeface="MS Gothic" pitchFamily="49" charset="-128"/>
          <a:cs typeface="MS Gothic" pitchFamily="49" charset="-128"/>
        </a:defRPr>
      </a:lvl9pPr>
    </p:titleStyle>
    <p:bodyStyle>
      <a:lvl1pPr marL="466725" indent="-466725" algn="l" defTabSz="457200" rtl="0" eaLnBrk="0" fontAlgn="base" hangingPunct="0">
        <a:lnSpc>
          <a:spcPct val="102000"/>
        </a:lnSpc>
        <a:spcBef>
          <a:spcPts val="750"/>
        </a:spcBef>
        <a:spcAft>
          <a:spcPct val="0"/>
        </a:spcAft>
        <a:buClr>
          <a:srgbClr val="CC0000"/>
        </a:buClr>
        <a:buSzPct val="65000"/>
        <a:buFont typeface="Wingdings" charset="2"/>
        <a:buChar char=""/>
        <a:defRPr sz="3000">
          <a:solidFill>
            <a:srgbClr val="000000"/>
          </a:solidFill>
          <a:latin typeface="+mn-lt"/>
          <a:ea typeface="+mn-ea"/>
          <a:cs typeface="+mn-cs"/>
        </a:defRPr>
      </a:lvl1pPr>
      <a:lvl2pPr marL="904875" indent="-434975" algn="l" defTabSz="457200" rtl="0" eaLnBrk="0" fontAlgn="base" hangingPunct="0">
        <a:lnSpc>
          <a:spcPct val="102000"/>
        </a:lnSpc>
        <a:spcBef>
          <a:spcPts val="650"/>
        </a:spcBef>
        <a:spcAft>
          <a:spcPct val="0"/>
        </a:spcAft>
        <a:buClr>
          <a:srgbClr val="CC0000"/>
        </a:buClr>
        <a:buSzPct val="65000"/>
        <a:buFont typeface="Wingdings" charset="2"/>
        <a:buChar char=""/>
        <a:defRPr sz="2600">
          <a:solidFill>
            <a:srgbClr val="000000"/>
          </a:solidFill>
          <a:latin typeface="+mn-lt"/>
          <a:ea typeface="+mn-ea"/>
          <a:cs typeface="+mn-cs"/>
        </a:defRPr>
      </a:lvl2pPr>
      <a:lvl3pPr marL="1301750" indent="-393700" algn="l" defTabSz="457200" rtl="0" eaLnBrk="0" fontAlgn="base" hangingPunct="0">
        <a:lnSpc>
          <a:spcPct val="102000"/>
        </a:lnSpc>
        <a:spcBef>
          <a:spcPts val="575"/>
        </a:spcBef>
        <a:spcAft>
          <a:spcPct val="0"/>
        </a:spcAft>
        <a:buClr>
          <a:srgbClr val="CC0000"/>
        </a:buClr>
        <a:buSzPct val="60000"/>
        <a:buFont typeface="Wingdings" charset="2"/>
        <a:buChar char=""/>
        <a:defRPr sz="2300">
          <a:solidFill>
            <a:srgbClr val="000000"/>
          </a:solidFill>
          <a:latin typeface="+mn-lt"/>
          <a:ea typeface="+mn-ea"/>
          <a:cs typeface="+mn-cs"/>
        </a:defRPr>
      </a:lvl3pPr>
      <a:lvl4pPr marL="1690688" indent="-387350" algn="l" defTabSz="457200" rtl="0" eaLnBrk="0" fontAlgn="base" hangingPunct="0">
        <a:lnSpc>
          <a:spcPct val="102000"/>
        </a:lnSpc>
        <a:spcBef>
          <a:spcPts val="500"/>
        </a:spcBef>
        <a:spcAft>
          <a:spcPct val="0"/>
        </a:spcAft>
        <a:buClr>
          <a:srgbClr val="CC0000"/>
        </a:buClr>
        <a:buSzPct val="65000"/>
        <a:buFont typeface="Wingdings" charset="2"/>
        <a:buChar char=""/>
        <a:defRPr sz="2000">
          <a:solidFill>
            <a:srgbClr val="000000"/>
          </a:solidFill>
          <a:latin typeface="+mn-lt"/>
          <a:ea typeface="+mn-ea"/>
          <a:cs typeface="+mn-cs"/>
        </a:defRPr>
      </a:lvl4pPr>
      <a:lvl5pPr marL="2090738" indent="-398463" algn="l" defTabSz="457200" rtl="0" eaLnBrk="0" fontAlgn="base" hangingPunct="0">
        <a:lnSpc>
          <a:spcPct val="102000"/>
        </a:lnSpc>
        <a:spcBef>
          <a:spcPts val="625"/>
        </a:spcBef>
        <a:spcAft>
          <a:spcPct val="0"/>
        </a:spcAft>
        <a:buClr>
          <a:srgbClr val="CC0000"/>
        </a:buClr>
        <a:buSzPct val="90000"/>
        <a:buFont typeface="Wingdings" charset="2"/>
        <a:buChar char=""/>
        <a:defRPr sz="2000">
          <a:solidFill>
            <a:srgbClr val="000000"/>
          </a:solidFill>
          <a:latin typeface="+mn-lt"/>
          <a:ea typeface="+mn-ea"/>
          <a:cs typeface="+mn-cs"/>
        </a:defRPr>
      </a:lvl5pPr>
      <a:lvl6pPr marL="2547938" indent="-398463" algn="l" defTabSz="457200" rtl="0" fontAlgn="base">
        <a:lnSpc>
          <a:spcPct val="102000"/>
        </a:lnSpc>
        <a:spcBef>
          <a:spcPts val="625"/>
        </a:spcBef>
        <a:spcAft>
          <a:spcPct val="0"/>
        </a:spcAft>
        <a:buClr>
          <a:srgbClr val="CC0000"/>
        </a:buClr>
        <a:buSzPct val="90000"/>
        <a:buFont typeface="Wingdings" charset="2"/>
        <a:buChar char=""/>
        <a:defRPr sz="2000">
          <a:solidFill>
            <a:srgbClr val="000000"/>
          </a:solidFill>
          <a:latin typeface="+mn-lt"/>
          <a:ea typeface="+mn-ea"/>
          <a:cs typeface="+mn-cs"/>
        </a:defRPr>
      </a:lvl6pPr>
      <a:lvl7pPr marL="3005138" indent="-398463" algn="l" defTabSz="457200" rtl="0" fontAlgn="base">
        <a:lnSpc>
          <a:spcPct val="102000"/>
        </a:lnSpc>
        <a:spcBef>
          <a:spcPts val="625"/>
        </a:spcBef>
        <a:spcAft>
          <a:spcPct val="0"/>
        </a:spcAft>
        <a:buClr>
          <a:srgbClr val="CC0000"/>
        </a:buClr>
        <a:buSzPct val="90000"/>
        <a:buFont typeface="Wingdings" charset="2"/>
        <a:buChar char=""/>
        <a:defRPr sz="2000">
          <a:solidFill>
            <a:srgbClr val="000000"/>
          </a:solidFill>
          <a:latin typeface="+mn-lt"/>
          <a:ea typeface="+mn-ea"/>
          <a:cs typeface="+mn-cs"/>
        </a:defRPr>
      </a:lvl7pPr>
      <a:lvl8pPr marL="3462338" indent="-398463" algn="l" defTabSz="457200" rtl="0" fontAlgn="base">
        <a:lnSpc>
          <a:spcPct val="102000"/>
        </a:lnSpc>
        <a:spcBef>
          <a:spcPts val="625"/>
        </a:spcBef>
        <a:spcAft>
          <a:spcPct val="0"/>
        </a:spcAft>
        <a:buClr>
          <a:srgbClr val="CC0000"/>
        </a:buClr>
        <a:buSzPct val="90000"/>
        <a:buFont typeface="Wingdings" charset="2"/>
        <a:buChar char=""/>
        <a:defRPr sz="2000">
          <a:solidFill>
            <a:srgbClr val="000000"/>
          </a:solidFill>
          <a:latin typeface="+mn-lt"/>
          <a:ea typeface="+mn-ea"/>
          <a:cs typeface="+mn-cs"/>
        </a:defRPr>
      </a:lvl8pPr>
      <a:lvl9pPr marL="3919538" indent="-398463" algn="l" defTabSz="457200" rtl="0" fontAlgn="base">
        <a:lnSpc>
          <a:spcPct val="102000"/>
        </a:lnSpc>
        <a:spcBef>
          <a:spcPts val="625"/>
        </a:spcBef>
        <a:spcAft>
          <a:spcPct val="0"/>
        </a:spcAft>
        <a:buClr>
          <a:srgbClr val="CC0000"/>
        </a:buClr>
        <a:buSzPct val="90000"/>
        <a:buFont typeface="Wingdings" charset="2"/>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1835150" y="990600"/>
            <a:ext cx="6837363" cy="1368425"/>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2050" name="Rectangle 2"/>
          <p:cNvSpPr>
            <a:spLocks noGrp="1" noChangeArrowheads="1"/>
          </p:cNvSpPr>
          <p:nvPr>
            <p:ph type="ftr"/>
          </p:nvPr>
        </p:nvSpPr>
        <p:spPr bwMode="auto">
          <a:xfrm>
            <a:off x="1835150" y="6381750"/>
            <a:ext cx="4181475" cy="323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buClr>
                <a:srgbClr val="000000"/>
              </a:buClr>
              <a:buSzPct val="100000"/>
              <a:buFont typeface="Verdana" charset="0"/>
              <a:buNone/>
              <a:tabLst>
                <a:tab pos="723900" algn="l"/>
                <a:tab pos="1447800" algn="l"/>
                <a:tab pos="2171700" algn="l"/>
                <a:tab pos="2895600" algn="l"/>
                <a:tab pos="3619500" algn="l"/>
              </a:tabLst>
              <a:defRPr sz="1200">
                <a:solidFill>
                  <a:srgbClr val="000000"/>
                </a:solidFill>
                <a:latin typeface="+mn-lt"/>
                <a:ea typeface="Lucida Sans Unicode" charset="-52"/>
                <a:cs typeface="Lucida Sans Unicode" charset="-52"/>
              </a:defRPr>
            </a:lvl1pPr>
          </a:lstStyle>
          <a:p>
            <a:pPr>
              <a:defRPr/>
            </a:pPr>
            <a:endParaRPr lang="en-GB"/>
          </a:p>
        </p:txBody>
      </p:sp>
      <p:sp>
        <p:nvSpPr>
          <p:cNvPr id="2051" name="Rectangle 3"/>
          <p:cNvSpPr>
            <a:spLocks noGrp="1" noChangeArrowheads="1"/>
          </p:cNvSpPr>
          <p:nvPr>
            <p:ph type="sldNum"/>
          </p:nvPr>
        </p:nvSpPr>
        <p:spPr bwMode="auto">
          <a:xfrm>
            <a:off x="6553200" y="6381750"/>
            <a:ext cx="2047875" cy="323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Clr>
                <a:srgbClr val="000000"/>
              </a:buClr>
              <a:buSzPct val="100000"/>
              <a:buFont typeface="Verdana" charset="0"/>
              <a:buNone/>
              <a:tabLst>
                <a:tab pos="723900" algn="l"/>
                <a:tab pos="1447800" algn="l"/>
              </a:tabLst>
              <a:defRPr sz="1200">
                <a:solidFill>
                  <a:srgbClr val="000000"/>
                </a:solidFill>
                <a:latin typeface="+mn-lt"/>
                <a:ea typeface="Lucida Sans Unicode" charset="-52"/>
                <a:cs typeface="Lucida Sans Unicode" charset="-52"/>
              </a:defRPr>
            </a:lvl1pPr>
          </a:lstStyle>
          <a:p>
            <a:pPr>
              <a:defRPr/>
            </a:pPr>
            <a:fld id="{47868B6C-C810-BF44-B906-F4A1031F50BC}" type="slidenum">
              <a:rPr lang="en-GB"/>
              <a:pPr>
                <a:defRPr/>
              </a:pPr>
              <a:t>‹#›</a:t>
            </a:fld>
            <a:endParaRPr lang="en-GB"/>
          </a:p>
        </p:txBody>
      </p:sp>
      <p:sp>
        <p:nvSpPr>
          <p:cNvPr id="16389" name="Rectangle 5"/>
          <p:cNvSpPr>
            <a:spLocks noGrp="1" noChangeArrowheads="1"/>
          </p:cNvSpPr>
          <p:nvPr>
            <p:ph type="body" idx="1"/>
          </p:nvPr>
        </p:nvSpPr>
        <p:spPr bwMode="auto">
          <a:xfrm>
            <a:off x="457200" y="1604963"/>
            <a:ext cx="8226425"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defTabSz="457200" rtl="0" eaLnBrk="0" fontAlgn="base" hangingPunct="0">
        <a:lnSpc>
          <a:spcPct val="102000"/>
        </a:lnSpc>
        <a:spcBef>
          <a:spcPct val="0"/>
        </a:spcBef>
        <a:spcAft>
          <a:spcPct val="0"/>
        </a:spcAft>
        <a:buClr>
          <a:srgbClr val="000000"/>
        </a:buClr>
        <a:buSzPct val="100000"/>
        <a:buFont typeface="Verdana" charset="0"/>
        <a:defRPr sz="3800">
          <a:solidFill>
            <a:srgbClr val="000000"/>
          </a:solidFill>
          <a:latin typeface="+mj-lt"/>
          <a:ea typeface="+mj-ea"/>
          <a:cs typeface="+mj-cs"/>
        </a:defRPr>
      </a:lvl1pPr>
      <a:lvl2pPr algn="l" defTabSz="457200" rtl="0" eaLnBrk="0" fontAlgn="base" hangingPunct="0">
        <a:lnSpc>
          <a:spcPct val="102000"/>
        </a:lnSpc>
        <a:spcBef>
          <a:spcPct val="0"/>
        </a:spcBef>
        <a:spcAft>
          <a:spcPct val="0"/>
        </a:spcAft>
        <a:buClr>
          <a:srgbClr val="000000"/>
        </a:buClr>
        <a:buSzPct val="100000"/>
        <a:buFont typeface="Verdana" charset="0"/>
        <a:defRPr sz="3800">
          <a:solidFill>
            <a:srgbClr val="000000"/>
          </a:solidFill>
          <a:latin typeface="Verdana" charset="0"/>
          <a:ea typeface="MS Gothic" pitchFamily="49" charset="-128"/>
          <a:cs typeface="MS Gothic" pitchFamily="49" charset="-128"/>
        </a:defRPr>
      </a:lvl2pPr>
      <a:lvl3pPr algn="l" defTabSz="457200" rtl="0" eaLnBrk="0" fontAlgn="base" hangingPunct="0">
        <a:lnSpc>
          <a:spcPct val="102000"/>
        </a:lnSpc>
        <a:spcBef>
          <a:spcPct val="0"/>
        </a:spcBef>
        <a:spcAft>
          <a:spcPct val="0"/>
        </a:spcAft>
        <a:buClr>
          <a:srgbClr val="000000"/>
        </a:buClr>
        <a:buSzPct val="100000"/>
        <a:buFont typeface="Verdana" charset="0"/>
        <a:defRPr sz="3800">
          <a:solidFill>
            <a:srgbClr val="000000"/>
          </a:solidFill>
          <a:latin typeface="Verdana" charset="0"/>
          <a:ea typeface="MS Gothic" pitchFamily="49" charset="-128"/>
          <a:cs typeface="MS Gothic" pitchFamily="49" charset="-128"/>
        </a:defRPr>
      </a:lvl3pPr>
      <a:lvl4pPr algn="l" defTabSz="457200" rtl="0" eaLnBrk="0" fontAlgn="base" hangingPunct="0">
        <a:lnSpc>
          <a:spcPct val="102000"/>
        </a:lnSpc>
        <a:spcBef>
          <a:spcPct val="0"/>
        </a:spcBef>
        <a:spcAft>
          <a:spcPct val="0"/>
        </a:spcAft>
        <a:buClr>
          <a:srgbClr val="000000"/>
        </a:buClr>
        <a:buSzPct val="100000"/>
        <a:buFont typeface="Verdana" charset="0"/>
        <a:defRPr sz="3800">
          <a:solidFill>
            <a:srgbClr val="000000"/>
          </a:solidFill>
          <a:latin typeface="Verdana" charset="0"/>
          <a:ea typeface="MS Gothic" pitchFamily="49" charset="-128"/>
          <a:cs typeface="MS Gothic" pitchFamily="49" charset="-128"/>
        </a:defRPr>
      </a:lvl4pPr>
      <a:lvl5pPr algn="l" defTabSz="457200" rtl="0" eaLnBrk="0" fontAlgn="base" hangingPunct="0">
        <a:lnSpc>
          <a:spcPct val="102000"/>
        </a:lnSpc>
        <a:spcBef>
          <a:spcPct val="0"/>
        </a:spcBef>
        <a:spcAft>
          <a:spcPct val="0"/>
        </a:spcAft>
        <a:buClr>
          <a:srgbClr val="000000"/>
        </a:buClr>
        <a:buSzPct val="100000"/>
        <a:buFont typeface="Verdana" charset="0"/>
        <a:defRPr sz="3800">
          <a:solidFill>
            <a:srgbClr val="000000"/>
          </a:solidFill>
          <a:latin typeface="Verdana" charset="0"/>
          <a:ea typeface="MS Gothic" pitchFamily="49" charset="-128"/>
          <a:cs typeface="MS Gothic" pitchFamily="49" charset="-128"/>
        </a:defRPr>
      </a:lvl5pPr>
      <a:lvl6pPr marL="457200" algn="l" defTabSz="457200" rtl="0" fontAlgn="base">
        <a:spcBef>
          <a:spcPct val="0"/>
        </a:spcBef>
        <a:spcAft>
          <a:spcPct val="0"/>
        </a:spcAft>
        <a:buClr>
          <a:srgbClr val="000000"/>
        </a:buClr>
        <a:buSzPct val="100000"/>
        <a:buFont typeface="Verdana" charset="0"/>
        <a:defRPr sz="4400">
          <a:solidFill>
            <a:srgbClr val="000000"/>
          </a:solidFill>
          <a:latin typeface="Times New Roman" charset="0"/>
          <a:ea typeface="MS Gothic" pitchFamily="49" charset="-128"/>
          <a:cs typeface="MS Gothic" pitchFamily="49" charset="-128"/>
        </a:defRPr>
      </a:lvl6pPr>
      <a:lvl7pPr marL="914400" algn="l" defTabSz="457200" rtl="0" fontAlgn="base">
        <a:spcBef>
          <a:spcPct val="0"/>
        </a:spcBef>
        <a:spcAft>
          <a:spcPct val="0"/>
        </a:spcAft>
        <a:buClr>
          <a:srgbClr val="000000"/>
        </a:buClr>
        <a:buSzPct val="100000"/>
        <a:buFont typeface="Verdana" charset="0"/>
        <a:defRPr sz="4400">
          <a:solidFill>
            <a:srgbClr val="000000"/>
          </a:solidFill>
          <a:latin typeface="Times New Roman" charset="0"/>
          <a:ea typeface="MS Gothic" pitchFamily="49" charset="-128"/>
          <a:cs typeface="MS Gothic" pitchFamily="49" charset="-128"/>
        </a:defRPr>
      </a:lvl7pPr>
      <a:lvl8pPr marL="1371600" algn="l" defTabSz="457200" rtl="0" fontAlgn="base">
        <a:spcBef>
          <a:spcPct val="0"/>
        </a:spcBef>
        <a:spcAft>
          <a:spcPct val="0"/>
        </a:spcAft>
        <a:buClr>
          <a:srgbClr val="000000"/>
        </a:buClr>
        <a:buSzPct val="100000"/>
        <a:buFont typeface="Verdana" charset="0"/>
        <a:defRPr sz="4400">
          <a:solidFill>
            <a:srgbClr val="000000"/>
          </a:solidFill>
          <a:latin typeface="Times New Roman" charset="0"/>
          <a:ea typeface="MS Gothic" pitchFamily="49" charset="-128"/>
          <a:cs typeface="MS Gothic" pitchFamily="49" charset="-128"/>
        </a:defRPr>
      </a:lvl8pPr>
      <a:lvl9pPr marL="1828800" algn="l" defTabSz="457200" rtl="0" fontAlgn="base">
        <a:spcBef>
          <a:spcPct val="0"/>
        </a:spcBef>
        <a:spcAft>
          <a:spcPct val="0"/>
        </a:spcAft>
        <a:buClr>
          <a:srgbClr val="000000"/>
        </a:buClr>
        <a:buSzPct val="100000"/>
        <a:buFont typeface="Verdana" charset="0"/>
        <a:defRPr sz="4400">
          <a:solidFill>
            <a:srgbClr val="000000"/>
          </a:solidFill>
          <a:latin typeface="Times New Roman" charset="0"/>
          <a:ea typeface="MS Gothic" pitchFamily="49" charset="-128"/>
          <a:cs typeface="MS Gothic" pitchFamily="49" charset="-128"/>
        </a:defRPr>
      </a:lvl9pPr>
    </p:titleStyle>
    <p:bodyStyle>
      <a:lvl1pPr marL="466725" indent="-466725" algn="l" defTabSz="457200" rtl="0" eaLnBrk="0" fontAlgn="base" hangingPunct="0">
        <a:lnSpc>
          <a:spcPct val="102000"/>
        </a:lnSpc>
        <a:spcBef>
          <a:spcPts val="750"/>
        </a:spcBef>
        <a:spcAft>
          <a:spcPct val="0"/>
        </a:spcAft>
        <a:buClr>
          <a:srgbClr val="CC0000"/>
        </a:buClr>
        <a:buSzPct val="65000"/>
        <a:buFont typeface="Wingdings" charset="2"/>
        <a:buChar char=""/>
        <a:defRPr sz="3000">
          <a:solidFill>
            <a:srgbClr val="000000"/>
          </a:solidFill>
          <a:latin typeface="+mn-lt"/>
          <a:ea typeface="+mn-ea"/>
          <a:cs typeface="+mn-cs"/>
        </a:defRPr>
      </a:lvl1pPr>
      <a:lvl2pPr marL="904875" indent="-434975" algn="l" defTabSz="457200" rtl="0" eaLnBrk="0" fontAlgn="base" hangingPunct="0">
        <a:lnSpc>
          <a:spcPct val="102000"/>
        </a:lnSpc>
        <a:spcBef>
          <a:spcPts val="650"/>
        </a:spcBef>
        <a:spcAft>
          <a:spcPct val="0"/>
        </a:spcAft>
        <a:buClr>
          <a:srgbClr val="CC0000"/>
        </a:buClr>
        <a:buSzPct val="65000"/>
        <a:buFont typeface="Wingdings" charset="2"/>
        <a:buChar char=""/>
        <a:defRPr sz="2600">
          <a:solidFill>
            <a:srgbClr val="000000"/>
          </a:solidFill>
          <a:latin typeface="+mn-lt"/>
          <a:ea typeface="+mn-ea"/>
          <a:cs typeface="+mn-cs"/>
        </a:defRPr>
      </a:lvl2pPr>
      <a:lvl3pPr marL="1301750" indent="-393700" algn="l" defTabSz="457200" rtl="0" eaLnBrk="0" fontAlgn="base" hangingPunct="0">
        <a:lnSpc>
          <a:spcPct val="102000"/>
        </a:lnSpc>
        <a:spcBef>
          <a:spcPts val="575"/>
        </a:spcBef>
        <a:spcAft>
          <a:spcPct val="0"/>
        </a:spcAft>
        <a:buClr>
          <a:srgbClr val="CC0000"/>
        </a:buClr>
        <a:buSzPct val="60000"/>
        <a:buFont typeface="Wingdings" charset="2"/>
        <a:buChar char=""/>
        <a:defRPr sz="2300">
          <a:solidFill>
            <a:srgbClr val="000000"/>
          </a:solidFill>
          <a:latin typeface="+mn-lt"/>
          <a:ea typeface="+mn-ea"/>
          <a:cs typeface="+mn-cs"/>
        </a:defRPr>
      </a:lvl3pPr>
      <a:lvl4pPr marL="1690688" indent="-387350" algn="l" defTabSz="457200" rtl="0" eaLnBrk="0" fontAlgn="base" hangingPunct="0">
        <a:lnSpc>
          <a:spcPct val="102000"/>
        </a:lnSpc>
        <a:spcBef>
          <a:spcPts val="500"/>
        </a:spcBef>
        <a:spcAft>
          <a:spcPct val="0"/>
        </a:spcAft>
        <a:buClr>
          <a:srgbClr val="CC0000"/>
        </a:buClr>
        <a:buSzPct val="65000"/>
        <a:buFont typeface="Wingdings" charset="2"/>
        <a:buChar char=""/>
        <a:defRPr sz="2000">
          <a:solidFill>
            <a:srgbClr val="000000"/>
          </a:solidFill>
          <a:latin typeface="+mn-lt"/>
          <a:ea typeface="+mn-ea"/>
          <a:cs typeface="+mn-cs"/>
        </a:defRPr>
      </a:lvl4pPr>
      <a:lvl5pPr marL="2090738" indent="-398463" algn="l" defTabSz="457200" rtl="0" eaLnBrk="0" fontAlgn="base" hangingPunct="0">
        <a:lnSpc>
          <a:spcPct val="102000"/>
        </a:lnSpc>
        <a:spcBef>
          <a:spcPts val="625"/>
        </a:spcBef>
        <a:spcAft>
          <a:spcPct val="0"/>
        </a:spcAft>
        <a:buClr>
          <a:srgbClr val="CC0000"/>
        </a:buClr>
        <a:buSzPct val="90000"/>
        <a:buFont typeface="Wingdings" charset="2"/>
        <a:buChar char=""/>
        <a:defRPr sz="2000">
          <a:solidFill>
            <a:srgbClr val="000000"/>
          </a:solidFill>
          <a:latin typeface="+mn-lt"/>
          <a:ea typeface="+mn-ea"/>
          <a:cs typeface="+mn-cs"/>
        </a:defRPr>
      </a:lvl5pPr>
      <a:lvl6pPr marL="2547938" indent="-398463" algn="l" defTabSz="457200" rtl="0" fontAlgn="base">
        <a:lnSpc>
          <a:spcPct val="102000"/>
        </a:lnSpc>
        <a:spcBef>
          <a:spcPts val="625"/>
        </a:spcBef>
        <a:spcAft>
          <a:spcPct val="0"/>
        </a:spcAft>
        <a:buClr>
          <a:srgbClr val="CC0000"/>
        </a:buClr>
        <a:buSzPct val="90000"/>
        <a:buFont typeface="Wingdings" charset="2"/>
        <a:buChar char=""/>
        <a:defRPr sz="2000">
          <a:solidFill>
            <a:srgbClr val="000000"/>
          </a:solidFill>
          <a:latin typeface="+mn-lt"/>
          <a:ea typeface="+mn-ea"/>
          <a:cs typeface="+mn-cs"/>
        </a:defRPr>
      </a:lvl6pPr>
      <a:lvl7pPr marL="3005138" indent="-398463" algn="l" defTabSz="457200" rtl="0" fontAlgn="base">
        <a:lnSpc>
          <a:spcPct val="102000"/>
        </a:lnSpc>
        <a:spcBef>
          <a:spcPts val="625"/>
        </a:spcBef>
        <a:spcAft>
          <a:spcPct val="0"/>
        </a:spcAft>
        <a:buClr>
          <a:srgbClr val="CC0000"/>
        </a:buClr>
        <a:buSzPct val="90000"/>
        <a:buFont typeface="Wingdings" charset="2"/>
        <a:buChar char=""/>
        <a:defRPr sz="2000">
          <a:solidFill>
            <a:srgbClr val="000000"/>
          </a:solidFill>
          <a:latin typeface="+mn-lt"/>
          <a:ea typeface="+mn-ea"/>
          <a:cs typeface="+mn-cs"/>
        </a:defRPr>
      </a:lvl7pPr>
      <a:lvl8pPr marL="3462338" indent="-398463" algn="l" defTabSz="457200" rtl="0" fontAlgn="base">
        <a:lnSpc>
          <a:spcPct val="102000"/>
        </a:lnSpc>
        <a:spcBef>
          <a:spcPts val="625"/>
        </a:spcBef>
        <a:spcAft>
          <a:spcPct val="0"/>
        </a:spcAft>
        <a:buClr>
          <a:srgbClr val="CC0000"/>
        </a:buClr>
        <a:buSzPct val="90000"/>
        <a:buFont typeface="Wingdings" charset="2"/>
        <a:buChar char=""/>
        <a:defRPr sz="2000">
          <a:solidFill>
            <a:srgbClr val="000000"/>
          </a:solidFill>
          <a:latin typeface="+mn-lt"/>
          <a:ea typeface="+mn-ea"/>
          <a:cs typeface="+mn-cs"/>
        </a:defRPr>
      </a:lvl8pPr>
      <a:lvl9pPr marL="3919538" indent="-398463" algn="l" defTabSz="457200" rtl="0" fontAlgn="base">
        <a:lnSpc>
          <a:spcPct val="102000"/>
        </a:lnSpc>
        <a:spcBef>
          <a:spcPts val="625"/>
        </a:spcBef>
        <a:spcAft>
          <a:spcPct val="0"/>
        </a:spcAft>
        <a:buClr>
          <a:srgbClr val="CC0000"/>
        </a:buClr>
        <a:buSzPct val="90000"/>
        <a:buFont typeface="Wingdings" charset="2"/>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5" Type="http://schemas.openxmlformats.org/officeDocument/2006/relationships/image" Target="../media/image4.png"/><Relationship Id="rId7" Type="http://schemas.openxmlformats.org/officeDocument/2006/relationships/image" Target="../media/image6.jpeg"/><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image" Target="../media/image2.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e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6" Type="http://schemas.openxmlformats.org/officeDocument/2006/relationships/image" Target="../media/image19.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eg"/><Relationship Id="rId5" Type="http://schemas.openxmlformats.org/officeDocument/2006/relationships/image" Target="../media/image11.jpeg"/></Relationships>
</file>

<file path=ppt/slides/_rels/slide13.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4" Type="http://schemas.openxmlformats.org/officeDocument/2006/relationships/image" Target="../media/image35.png"/><Relationship Id="rId20" Type="http://schemas.openxmlformats.org/officeDocument/2006/relationships/image" Target="../media/image41.jpeg"/><Relationship Id="rId4" Type="http://schemas.openxmlformats.org/officeDocument/2006/relationships/image" Target="../media/image25.jpeg"/><Relationship Id="rId21" Type="http://schemas.openxmlformats.org/officeDocument/2006/relationships/image" Target="../media/image42.jpeg"/><Relationship Id="rId22" Type="http://schemas.openxmlformats.org/officeDocument/2006/relationships/image" Target="../media/image43.png"/><Relationship Id="rId23" Type="http://schemas.openxmlformats.org/officeDocument/2006/relationships/image" Target="../media/image44.png"/><Relationship Id="rId7" Type="http://schemas.openxmlformats.org/officeDocument/2006/relationships/image" Target="../media/image28.png"/><Relationship Id="rId11" Type="http://schemas.openxmlformats.org/officeDocument/2006/relationships/image" Target="../media/image32.png"/><Relationship Id="rId1" Type="http://schemas.openxmlformats.org/officeDocument/2006/relationships/slideLayout" Target="../slideLayouts/slideLayout13.xml"/><Relationship Id="rId24" Type="http://schemas.openxmlformats.org/officeDocument/2006/relationships/image" Target="../media/image45.png"/><Relationship Id="rId6" Type="http://schemas.openxmlformats.org/officeDocument/2006/relationships/image" Target="../media/image27.jpeg"/><Relationship Id="rId16" Type="http://schemas.openxmlformats.org/officeDocument/2006/relationships/image" Target="../media/image37.jpeg"/><Relationship Id="rId8" Type="http://schemas.openxmlformats.org/officeDocument/2006/relationships/image" Target="../media/image29.jpeg"/><Relationship Id="rId13" Type="http://schemas.openxmlformats.org/officeDocument/2006/relationships/image" Target="../media/image34.png"/><Relationship Id="rId10" Type="http://schemas.openxmlformats.org/officeDocument/2006/relationships/image" Target="../media/image31.png"/><Relationship Id="rId5" Type="http://schemas.openxmlformats.org/officeDocument/2006/relationships/image" Target="../media/image26.jpeg"/><Relationship Id="rId15" Type="http://schemas.openxmlformats.org/officeDocument/2006/relationships/image" Target="../media/image36.png"/><Relationship Id="rId12" Type="http://schemas.openxmlformats.org/officeDocument/2006/relationships/image" Target="../media/image33.png"/><Relationship Id="rId17" Type="http://schemas.openxmlformats.org/officeDocument/2006/relationships/image" Target="../media/image38.png"/><Relationship Id="rId19" Type="http://schemas.openxmlformats.org/officeDocument/2006/relationships/image" Target="../media/image40.png"/><Relationship Id="rId2" Type="http://schemas.openxmlformats.org/officeDocument/2006/relationships/image" Target="../media/image23.png"/><Relationship Id="rId9" Type="http://schemas.openxmlformats.org/officeDocument/2006/relationships/image" Target="../media/image30.jpeg"/><Relationship Id="rId3" Type="http://schemas.openxmlformats.org/officeDocument/2006/relationships/image" Target="../media/image24.jpeg"/><Relationship Id="rId18"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48.png"/><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47.png"/><Relationship Id="rId5"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5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4" Type="http://schemas.openxmlformats.org/officeDocument/2006/relationships/image" Target="../media/image51.png"/><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6.png"/><Relationship Id="rId5"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6" Type="http://schemas.openxmlformats.org/officeDocument/2006/relationships/image" Target="../media/image56.png"/><Relationship Id="rId4" Type="http://schemas.openxmlformats.org/officeDocument/2006/relationships/image" Target="../media/image54.png"/><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53.png"/><Relationship Id="rId5"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4" Type="http://schemas.openxmlformats.org/officeDocument/2006/relationships/image" Target="../media/image38.png"/><Relationship Id="rId5" Type="http://schemas.openxmlformats.org/officeDocument/2006/relationships/image" Target="../media/image32.png"/><Relationship Id="rId7"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57.png"/><Relationship Id="rId6" Type="http://schemas.openxmlformats.org/officeDocument/2006/relationships/image" Target="../media/image5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6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4" Type="http://schemas.openxmlformats.org/officeDocument/2006/relationships/image" Target="../media/image62.png"/><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61.png"/><Relationship Id="rId5" Type="http://schemas.openxmlformats.org/officeDocument/2006/relationships/image" Target="../media/image63.png"/></Relationships>
</file>

<file path=ppt/slides/_rels/slide24.xml.rels><?xml version="1.0" encoding="UTF-8" standalone="yes"?>
<Relationships xmlns="http://schemas.openxmlformats.org/package/2006/relationships"><Relationship Id="rId4" Type="http://schemas.openxmlformats.org/officeDocument/2006/relationships/image" Target="../media/image65.png"/><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64.png"/><Relationship Id="rId5" Type="http://schemas.openxmlformats.org/officeDocument/2006/relationships/image" Target="../media/image66.png"/></Relationships>
</file>

<file path=ppt/slides/_rels/slide25.xml.rels><?xml version="1.0" encoding="UTF-8" standalone="yes"?>
<Relationships xmlns="http://schemas.openxmlformats.org/package/2006/relationships"><Relationship Id="rId4" Type="http://schemas.openxmlformats.org/officeDocument/2006/relationships/image" Target="../media/image68.png"/><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67.png"/></Relationships>
</file>

<file path=ppt/slides/_rels/slide26.xml.rels><?xml version="1.0" encoding="UTF-8" standalone="yes"?>
<Relationships xmlns="http://schemas.openxmlformats.org/package/2006/relationships"><Relationship Id="rId4" Type="http://schemas.openxmlformats.org/officeDocument/2006/relationships/image" Target="../media/image69.png"/><Relationship Id="rId1" Type="http://schemas.openxmlformats.org/officeDocument/2006/relationships/video" Target="%5CUsers%5Cnico%5CDesktop%5Cpg08%5CCrossmodXVid2.avi" TargetMode="External"/><Relationship Id="rId2" Type="http://schemas.openxmlformats.org/officeDocument/2006/relationships/slideLayout" Target="../slideLayouts/slideLayout13.xml"/><Relationship Id="rId3"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7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png"/><Relationship Id="rId5"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png"/><Relationship Id="rId5"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4" Type="http://schemas.openxmlformats.org/officeDocument/2006/relationships/image" Target="../media/image9.jpeg"/><Relationship Id="rId5" Type="http://schemas.openxmlformats.org/officeDocument/2006/relationships/image" Target="../media/image10.jpeg"/><Relationship Id="rId7" Type="http://schemas.openxmlformats.org/officeDocument/2006/relationships/hyperlink" Target="http://audio.nagaokaut.ac.jp/hrtf/kudo_mimi.jpg"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audio.nagaokaut.ac.jp/hrtf/HRTF_measureing_system.jpg" TargetMode="External"/><Relationship Id="rId6"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jpeg"/><Relationship Id="rId5" Type="http://schemas.openxmlformats.org/officeDocument/2006/relationships/image" Target="../media/image13.jpeg"/></Relationships>
</file>

<file path=ppt/slides/_rels/slide8.xml.rels><?xml version="1.0" encoding="UTF-8" standalone="yes"?>
<Relationships xmlns="http://schemas.openxmlformats.org/package/2006/relationships"><Relationship Id="rId6" Type="http://schemas.openxmlformats.org/officeDocument/2006/relationships/image" Target="../media/image15.wmf"/><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4.wmf"/><Relationship Id="rId5"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pPr>
              <a:defRPr/>
            </a:pPr>
            <a:fld id="{EFD73E8F-4ED2-B54E-9403-AEF981FAD9E4}" type="slidenum">
              <a:rPr lang="en-GB"/>
              <a:pPr>
                <a:defRPr/>
              </a:pPr>
              <a:t>1</a:t>
            </a:fld>
            <a:endParaRPr lang="en-GB"/>
          </a:p>
        </p:txBody>
      </p:sp>
      <p:sp>
        <p:nvSpPr>
          <p:cNvPr id="31747" name="Rectangle 1"/>
          <p:cNvSpPr>
            <a:spLocks noGrp="1" noChangeArrowheads="1"/>
          </p:cNvSpPr>
          <p:nvPr>
            <p:ph type="title"/>
          </p:nvPr>
        </p:nvSpPr>
        <p:spPr>
          <a:xfrm>
            <a:off x="457200" y="457200"/>
            <a:ext cx="8364538" cy="2603500"/>
          </a:xfrm>
        </p:spPr>
        <p:txBody>
          <a:bodyPr>
            <a:spAutoFit/>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smtClean="0"/>
              <a:t>Reconstructing head models from photograph for individualized 3D-audio processing</a:t>
            </a:r>
            <a:endParaRPr lang="en-GB" sz="1800" smtClean="0"/>
          </a:p>
        </p:txBody>
      </p:sp>
      <p:pic>
        <p:nvPicPr>
          <p:cNvPr id="31748" name="Picture 8"/>
          <p:cNvPicPr>
            <a:picLocks noChangeAspect="1"/>
          </p:cNvPicPr>
          <p:nvPr/>
        </p:nvPicPr>
        <p:blipFill>
          <a:blip r:embed="rId3"/>
          <a:srcRect/>
          <a:stretch>
            <a:fillRect/>
          </a:stretch>
        </p:blipFill>
        <p:spPr bwMode="auto">
          <a:xfrm>
            <a:off x="304800" y="6019800"/>
            <a:ext cx="3657600" cy="425450"/>
          </a:xfrm>
          <a:prstGeom prst="rect">
            <a:avLst/>
          </a:prstGeom>
          <a:noFill/>
          <a:ln w="9525">
            <a:noFill/>
            <a:miter lim="800000"/>
            <a:headEnd/>
            <a:tailEnd/>
          </a:ln>
        </p:spPr>
      </p:pic>
      <p:pic>
        <p:nvPicPr>
          <p:cNvPr id="31749" name="Picture 9" descr="logo_xmod.png"/>
          <p:cNvPicPr>
            <a:picLocks noChangeAspect="1"/>
          </p:cNvPicPr>
          <p:nvPr/>
        </p:nvPicPr>
        <p:blipFill>
          <a:blip r:embed="rId4"/>
          <a:srcRect/>
          <a:stretch>
            <a:fillRect/>
          </a:stretch>
        </p:blipFill>
        <p:spPr bwMode="auto">
          <a:xfrm>
            <a:off x="6934200" y="5892800"/>
            <a:ext cx="1524000" cy="508000"/>
          </a:xfrm>
          <a:prstGeom prst="rect">
            <a:avLst/>
          </a:prstGeom>
          <a:noFill/>
          <a:ln w="9525">
            <a:noFill/>
            <a:miter lim="800000"/>
            <a:headEnd/>
            <a:tailEnd/>
          </a:ln>
        </p:spPr>
      </p:pic>
      <p:pic>
        <p:nvPicPr>
          <p:cNvPr id="31750" name="Picture 11" descr="Ear.png"/>
          <p:cNvPicPr>
            <a:picLocks noChangeAspect="1"/>
          </p:cNvPicPr>
          <p:nvPr/>
        </p:nvPicPr>
        <p:blipFill>
          <a:blip r:embed="rId5"/>
          <a:srcRect/>
          <a:stretch>
            <a:fillRect/>
          </a:stretch>
        </p:blipFill>
        <p:spPr bwMode="auto">
          <a:xfrm>
            <a:off x="1143000" y="2667000"/>
            <a:ext cx="3200400" cy="776288"/>
          </a:xfrm>
          <a:prstGeom prst="rect">
            <a:avLst/>
          </a:prstGeom>
          <a:noFill/>
          <a:ln w="9525">
            <a:noFill/>
            <a:miter lim="800000"/>
            <a:headEnd/>
            <a:tailEnd/>
          </a:ln>
        </p:spPr>
      </p:pic>
      <p:pic>
        <p:nvPicPr>
          <p:cNvPr id="31751" name="Picture 12" descr="mazzo_total.png"/>
          <p:cNvPicPr>
            <a:picLocks noChangeAspect="1"/>
          </p:cNvPicPr>
          <p:nvPr/>
        </p:nvPicPr>
        <p:blipFill>
          <a:blip r:embed="rId6"/>
          <a:srcRect/>
          <a:stretch>
            <a:fillRect/>
          </a:stretch>
        </p:blipFill>
        <p:spPr bwMode="auto">
          <a:xfrm>
            <a:off x="1371600" y="3810000"/>
            <a:ext cx="2343150" cy="2019300"/>
          </a:xfrm>
          <a:prstGeom prst="rect">
            <a:avLst/>
          </a:prstGeom>
          <a:noFill/>
          <a:ln w="9525">
            <a:noFill/>
            <a:miter lim="800000"/>
            <a:headEnd/>
            <a:tailEnd/>
          </a:ln>
        </p:spPr>
      </p:pic>
      <p:sp>
        <p:nvSpPr>
          <p:cNvPr id="14" name="Rectangle 2"/>
          <p:cNvSpPr txBox="1">
            <a:spLocks noChangeArrowheads="1"/>
          </p:cNvSpPr>
          <p:nvPr/>
        </p:nvSpPr>
        <p:spPr bwMode="auto">
          <a:xfrm>
            <a:off x="3505200" y="3581400"/>
            <a:ext cx="5410200" cy="1201738"/>
          </a:xfrm>
          <a:prstGeom prst="rect">
            <a:avLst/>
          </a:prstGeom>
          <a:noFill/>
          <a:ln w="9525">
            <a:noFill/>
            <a:round/>
            <a:headEnd/>
            <a:tailEnd/>
          </a:ln>
          <a:effectLst/>
        </p:spPr>
        <p:txBody>
          <a:bodyPr lIns="90000" tIns="46800" rIns="90000" bIns="46800">
            <a:prstTxWarp prst="textNoShape">
              <a:avLst/>
            </a:prstTxWarp>
            <a:spAutoFit/>
          </a:bodyPr>
          <a:lstStyle/>
          <a:p>
            <a:pPr algn="r">
              <a:spcBef>
                <a:spcPts val="700"/>
              </a:spcBef>
              <a:buClr>
                <a:srgbClr val="CC0000"/>
              </a:buClr>
              <a:buSzPct val="65000"/>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kern="0" dirty="0" err="1">
                <a:solidFill>
                  <a:srgbClr val="000000"/>
                </a:solidFill>
                <a:latin typeface="+mn-lt"/>
                <a:ea typeface="+mn-ea"/>
                <a:cs typeface="+mn-cs"/>
              </a:rPr>
              <a:t>Matteo</a:t>
            </a:r>
            <a:r>
              <a:rPr lang="en-US" kern="0" dirty="0">
                <a:solidFill>
                  <a:srgbClr val="000000"/>
                </a:solidFill>
                <a:latin typeface="+mn-lt"/>
                <a:ea typeface="+mn-ea"/>
                <a:cs typeface="+mn-cs"/>
              </a:rPr>
              <a:t> </a:t>
            </a:r>
            <a:r>
              <a:rPr lang="en-US" kern="0" dirty="0" err="1">
                <a:solidFill>
                  <a:srgbClr val="000000"/>
                </a:solidFill>
                <a:latin typeface="+mn-lt"/>
                <a:ea typeface="+mn-ea"/>
                <a:cs typeface="+mn-cs"/>
              </a:rPr>
              <a:t>Dellepiane</a:t>
            </a:r>
            <a:r>
              <a:rPr lang="en-US" kern="0" dirty="0">
                <a:solidFill>
                  <a:srgbClr val="000000"/>
                </a:solidFill>
                <a:latin typeface="+mn-lt"/>
                <a:ea typeface="+mn-ea"/>
                <a:cs typeface="+mn-cs"/>
              </a:rPr>
              <a:t>, </a:t>
            </a:r>
            <a:r>
              <a:rPr lang="en-US" kern="0" dirty="0" err="1">
                <a:solidFill>
                  <a:srgbClr val="000000"/>
                </a:solidFill>
                <a:latin typeface="+mn-lt"/>
                <a:ea typeface="+mn-ea"/>
                <a:cs typeface="+mn-cs"/>
              </a:rPr>
              <a:t>Nico</a:t>
            </a:r>
            <a:r>
              <a:rPr lang="en-US" kern="0" dirty="0">
                <a:solidFill>
                  <a:srgbClr val="000000"/>
                </a:solidFill>
                <a:latin typeface="+mn-lt"/>
                <a:ea typeface="+mn-ea"/>
                <a:cs typeface="+mn-cs"/>
              </a:rPr>
              <a:t> </a:t>
            </a:r>
            <a:r>
              <a:rPr lang="en-US" kern="0" dirty="0" err="1">
                <a:solidFill>
                  <a:srgbClr val="000000"/>
                </a:solidFill>
                <a:latin typeface="+mn-lt"/>
                <a:ea typeface="+mn-ea"/>
                <a:cs typeface="+mn-cs"/>
              </a:rPr>
              <a:t>Pietroni</a:t>
            </a:r>
            <a:r>
              <a:rPr lang="en-US" kern="0" dirty="0">
                <a:solidFill>
                  <a:srgbClr val="000000"/>
                </a:solidFill>
                <a:latin typeface="+mn-lt"/>
                <a:ea typeface="+mn-ea"/>
                <a:cs typeface="+mn-cs"/>
              </a:rPr>
              <a:t>, Nicolas </a:t>
            </a:r>
            <a:r>
              <a:rPr lang="en-US" kern="0" dirty="0" err="1">
                <a:solidFill>
                  <a:srgbClr val="000000"/>
                </a:solidFill>
                <a:latin typeface="+mn-lt"/>
                <a:ea typeface="+mn-ea"/>
                <a:cs typeface="+mn-cs"/>
              </a:rPr>
              <a:t>Tsingos</a:t>
            </a:r>
            <a:r>
              <a:rPr lang="en-US" kern="0" dirty="0">
                <a:solidFill>
                  <a:srgbClr val="000000"/>
                </a:solidFill>
                <a:latin typeface="+mn-lt"/>
                <a:ea typeface="+mn-ea"/>
                <a:cs typeface="+mn-cs"/>
              </a:rPr>
              <a:t>, Manuel </a:t>
            </a:r>
            <a:r>
              <a:rPr lang="en-US" kern="0" dirty="0" err="1">
                <a:solidFill>
                  <a:srgbClr val="000000"/>
                </a:solidFill>
                <a:latin typeface="+mn-lt"/>
                <a:ea typeface="+mn-ea"/>
                <a:cs typeface="+mn-cs"/>
              </a:rPr>
              <a:t>Asselot</a:t>
            </a:r>
            <a:r>
              <a:rPr lang="en-US" kern="0" dirty="0">
                <a:solidFill>
                  <a:srgbClr val="000000"/>
                </a:solidFill>
                <a:latin typeface="+mn-lt"/>
                <a:ea typeface="+mn-ea"/>
                <a:cs typeface="+mn-cs"/>
              </a:rPr>
              <a:t>, Roberto </a:t>
            </a:r>
            <a:r>
              <a:rPr lang="en-US" kern="0" dirty="0" err="1">
                <a:solidFill>
                  <a:srgbClr val="000000"/>
                </a:solidFill>
                <a:latin typeface="+mn-lt"/>
                <a:ea typeface="+mn-ea"/>
                <a:cs typeface="+mn-cs"/>
              </a:rPr>
              <a:t>Scopigno</a:t>
            </a:r>
            <a:endParaRPr lang="en-GB" sz="2800" kern="0" dirty="0">
              <a:solidFill>
                <a:srgbClr val="000000"/>
              </a:solidFill>
              <a:latin typeface="+mn-lt"/>
              <a:ea typeface="+mn-ea"/>
              <a:cs typeface="+mn-cs"/>
            </a:endParaRPr>
          </a:p>
        </p:txBody>
      </p:sp>
      <p:pic>
        <p:nvPicPr>
          <p:cNvPr id="31753" name="Picture 10" descr="reves_navbar_r1_c1_image1.jpg"/>
          <p:cNvPicPr>
            <a:picLocks noChangeAspect="1"/>
          </p:cNvPicPr>
          <p:nvPr/>
        </p:nvPicPr>
        <p:blipFill>
          <a:blip r:embed="rId7"/>
          <a:srcRect/>
          <a:stretch>
            <a:fillRect/>
          </a:stretch>
        </p:blipFill>
        <p:spPr bwMode="auto">
          <a:xfrm>
            <a:off x="4572000" y="5961063"/>
            <a:ext cx="1752600" cy="49053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pPr>
              <a:defRPr/>
            </a:pPr>
            <a:fld id="{4410D40D-DFEE-C743-BADF-330AB710D229}" type="slidenum">
              <a:rPr lang="en-GB"/>
              <a:pPr>
                <a:defRPr/>
              </a:pPr>
              <a:t>10</a:t>
            </a:fld>
            <a:endParaRPr lang="en-GB"/>
          </a:p>
        </p:txBody>
      </p:sp>
      <p:sp>
        <p:nvSpPr>
          <p:cNvPr id="50179" name="Rectangle 2"/>
          <p:cNvSpPr>
            <a:spLocks noGrp="1" noChangeArrowheads="1"/>
          </p:cNvSpPr>
          <p:nvPr>
            <p:ph type="title"/>
          </p:nvPr>
        </p:nvSpPr>
        <p:spPr>
          <a:xfrm>
            <a:off x="450850" y="319088"/>
            <a:ext cx="8294688" cy="671512"/>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a:t>HRTF from head 3D model</a:t>
            </a:r>
            <a:r>
              <a:rPr lang="en-GB"/>
              <a:t> </a:t>
            </a:r>
          </a:p>
        </p:txBody>
      </p:sp>
      <p:sp>
        <p:nvSpPr>
          <p:cNvPr id="58371" name="Rectangle 3"/>
          <p:cNvSpPr>
            <a:spLocks noGrp="1" noChangeArrowheads="1"/>
          </p:cNvSpPr>
          <p:nvPr>
            <p:ph type="body" sz="half" idx="1"/>
          </p:nvPr>
        </p:nvSpPr>
        <p:spPr>
          <a:xfrm>
            <a:off x="463550" y="1163638"/>
            <a:ext cx="6340475" cy="4573587"/>
          </a:xfrm>
        </p:spPr>
        <p:txBody>
          <a:bodyPr>
            <a:spAutoFit/>
          </a:bodyPr>
          <a:lstStyle/>
          <a:p>
            <a:pPr marL="571500" indent="-5715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a:t>How to provide 3D information?</a:t>
            </a:r>
          </a:p>
          <a:p>
            <a:pPr marL="571500" indent="-5715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100"/>
          </a:p>
          <a:p>
            <a:pPr marL="571500" indent="-571500" eaLnBrk="1" hangingPunct="1">
              <a:lnSpc>
                <a:spcPct val="100000"/>
              </a:lnSpc>
              <a:spcBef>
                <a:spcPct val="30000"/>
              </a:spcBef>
              <a:buClr>
                <a:srgbClr val="000000"/>
              </a:buClr>
              <a:buSzPct val="100000"/>
              <a:buFontTx/>
              <a:buAutoNum type="arabicParen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a:t>Measures</a:t>
            </a:r>
          </a:p>
          <a:p>
            <a:pPr marL="571500" indent="-571500" eaLnBrk="1" hangingPunct="1">
              <a:lnSpc>
                <a:spcPct val="100000"/>
              </a:lnSpc>
              <a:spcBef>
                <a:spcPct val="30000"/>
              </a:spcBef>
              <a:buClr>
                <a:srgbClr val="000000"/>
              </a:buClr>
              <a:buSzPct val="100000"/>
              <a:buFontTx/>
              <a:buAutoNum type="arabicParen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a:t>3D </a:t>
            </a:r>
            <a:r>
              <a:rPr lang="en-GB" sz="2200" smtClean="0"/>
              <a:t>Scanning</a:t>
            </a:r>
          </a:p>
          <a:p>
            <a:pPr marL="571500" indent="-571500" eaLnBrk="1" hangingPunct="1">
              <a:lnSpc>
                <a:spcPct val="100000"/>
              </a:lnSpc>
              <a:spcBef>
                <a:spcPct val="30000"/>
              </a:spcBef>
              <a:buClr>
                <a:srgbClr val="000000"/>
              </a:buClr>
              <a:buSzPct val="100000"/>
              <a:buFontTx/>
              <a:buAutoNum type="arabicParen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200" smtClean="0"/>
          </a:p>
          <a:p>
            <a:pPr marL="571500" indent="-571500" eaLnBrk="1" hangingPunct="1">
              <a:lnSpc>
                <a:spcPct val="100000"/>
              </a:lnSpc>
              <a:spcBef>
                <a:spcPct val="30000"/>
              </a:spcBef>
              <a:buClr>
                <a:srgbClr val="000000"/>
              </a:buClr>
              <a:buSzPct val="100000"/>
              <a:buFontTx/>
              <a:buAutoNum type="arabicParen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200" smtClean="0"/>
          </a:p>
          <a:p>
            <a:pPr marL="571500" indent="-5715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very </a:t>
            </a:r>
            <a:r>
              <a:rPr lang="en-GB" sz="1800"/>
              <a:t>precise (nearly 0.3 mm error</a:t>
            </a:r>
            <a:r>
              <a:rPr lang="en-GB" sz="1800" smtClean="0"/>
              <a:t>)</a:t>
            </a:r>
          </a:p>
          <a:p>
            <a:pPr marL="571500" indent="-571500" eaLnBrk="1" hangingPunct="1">
              <a:lnSpc>
                <a:spcPct val="100000"/>
              </a:lnSpc>
              <a:spcBef>
                <a:spcPct val="30000"/>
              </a:spcBef>
              <a:buClr>
                <a:srgbClr val="000000"/>
              </a:buClr>
              <a:buSzPct val="100000"/>
              <a:buFontTx/>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100000"/>
              </a:lnSpc>
              <a:spcBef>
                <a:spcPct val="30000"/>
              </a:spcBef>
              <a:buClr>
                <a:srgbClr val="000000"/>
              </a:buClr>
              <a:buSzPct val="100000"/>
              <a:buFontTx/>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a:t>   </a:t>
            </a:r>
            <a:r>
              <a:rPr lang="en-GB" sz="1800" smtClean="0"/>
              <a:t> </a:t>
            </a:r>
          </a:p>
          <a:p>
            <a:pPr marL="571500" indent="-5715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 </a:t>
            </a:r>
            <a:r>
              <a:rPr lang="en-GB" sz="1800"/>
              <a:t>3D scanner technology is still expensive</a:t>
            </a:r>
            <a:endParaRPr lang="en-GB" sz="1800" smtClean="0"/>
          </a:p>
          <a:p>
            <a:pPr marL="571500" indent="-571500" eaLnBrk="1" hangingPunct="1">
              <a:lnSpc>
                <a:spcPct val="100000"/>
              </a:lnSpc>
              <a:spcBef>
                <a:spcPct val="30000"/>
              </a:spcBef>
              <a:buClr>
                <a:srgbClr val="000000"/>
              </a:buClr>
              <a:buSzPct val="100000"/>
              <a:buFont typeface="Wingdings" charset="2"/>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humans </a:t>
            </a:r>
            <a:r>
              <a:rPr lang="en-GB" sz="1800"/>
              <a:t>are not the best subjects for scanning</a:t>
            </a:r>
          </a:p>
          <a:p>
            <a:pPr marL="571500" indent="-571500" eaLnBrk="1" hangingPunct="1">
              <a:lnSpc>
                <a:spcPct val="100000"/>
              </a:lnSpc>
              <a:spcBef>
                <a:spcPct val="30000"/>
              </a:spcBef>
              <a:buClr>
                <a:srgbClr val="000000"/>
              </a:buClr>
              <a:buSzPct val="100000"/>
              <a:buFontTx/>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a:p>
          <a:p>
            <a:pPr marL="571500" indent="-571500" eaLnBrk="1" hangingPunct="1">
              <a:lnSpc>
                <a:spcPct val="100000"/>
              </a:lnSpc>
              <a:spcBef>
                <a:spcPct val="30000"/>
              </a:spcBef>
              <a:buClr>
                <a:srgbClr val="000000"/>
              </a:buClr>
              <a:buSzPct val="100000"/>
              <a:buFontTx/>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200"/>
          </a:p>
        </p:txBody>
      </p:sp>
      <p:pic>
        <p:nvPicPr>
          <p:cNvPr id="50181" name="Picture 6" descr="s4a_thumbs_up"/>
          <p:cNvPicPr>
            <a:picLocks noChangeAspect="1" noChangeArrowheads="1"/>
          </p:cNvPicPr>
          <p:nvPr/>
        </p:nvPicPr>
        <p:blipFill>
          <a:blip r:embed="rId3"/>
          <a:srcRect/>
          <a:stretch>
            <a:fillRect/>
          </a:stretch>
        </p:blipFill>
        <p:spPr bwMode="auto">
          <a:xfrm>
            <a:off x="381000" y="3048000"/>
            <a:ext cx="576263" cy="576263"/>
          </a:xfrm>
          <a:prstGeom prst="rect">
            <a:avLst/>
          </a:prstGeom>
          <a:noFill/>
          <a:ln w="9525">
            <a:noFill/>
            <a:miter lim="800000"/>
            <a:headEnd/>
            <a:tailEnd/>
          </a:ln>
        </p:spPr>
      </p:pic>
      <p:pic>
        <p:nvPicPr>
          <p:cNvPr id="50182" name="Picture 7" descr="s4a_thumbs_up"/>
          <p:cNvPicPr>
            <a:picLocks noChangeAspect="1" noChangeArrowheads="1"/>
          </p:cNvPicPr>
          <p:nvPr/>
        </p:nvPicPr>
        <p:blipFill>
          <a:blip r:embed="rId4"/>
          <a:srcRect/>
          <a:stretch>
            <a:fillRect/>
          </a:stretch>
        </p:blipFill>
        <p:spPr bwMode="auto">
          <a:xfrm>
            <a:off x="381000" y="4191000"/>
            <a:ext cx="504825" cy="504825"/>
          </a:xfrm>
          <a:prstGeom prst="rect">
            <a:avLst/>
          </a:prstGeom>
          <a:noFill/>
          <a:ln w="9525">
            <a:noFill/>
            <a:miter lim="800000"/>
            <a:headEnd/>
            <a:tailEnd/>
          </a:ln>
        </p:spPr>
      </p:pic>
      <p:pic>
        <p:nvPicPr>
          <p:cNvPr id="50183" name="Picture 9" descr="olivier_1Snap01"/>
          <p:cNvPicPr>
            <a:picLocks noGrp="1" noChangeAspect="1" noChangeArrowheads="1"/>
          </p:cNvPicPr>
          <p:nvPr>
            <p:ph sz="half" idx="2"/>
          </p:nvPr>
        </p:nvPicPr>
        <p:blipFill>
          <a:blip r:embed="rId5"/>
          <a:srcRect/>
          <a:stretch>
            <a:fillRect/>
          </a:stretch>
        </p:blipFill>
        <p:spPr>
          <a:xfrm>
            <a:off x="6443663" y="3644900"/>
            <a:ext cx="2159000" cy="1408113"/>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1">
                                            <p:txEl>
                                              <p:pRg st="6" end="6"/>
                                            </p:txEl>
                                          </p:spTgt>
                                        </p:tgtEl>
                                        <p:attrNameLst>
                                          <p:attrName>style.visibility</p:attrName>
                                        </p:attrNameLst>
                                      </p:cBhvr>
                                      <p:to>
                                        <p:strVal val="visible"/>
                                      </p:to>
                                    </p:set>
                                    <p:animEffect transition="in" filter="blinds(horizontal)">
                                      <p:cBhvr>
                                        <p:cTn id="7" dur="500"/>
                                        <p:tgtEl>
                                          <p:spTgt spid="58371">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blinds(horizontal)">
                                      <p:cBhvr>
                                        <p:cTn id="10" dur="500"/>
                                        <p:tgtEl>
                                          <p:spTgt spid="5018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8371">
                                            <p:txEl>
                                              <p:pRg st="9" end="9"/>
                                            </p:txEl>
                                          </p:spTgt>
                                        </p:tgtEl>
                                        <p:attrNameLst>
                                          <p:attrName>style.visibility</p:attrName>
                                        </p:attrNameLst>
                                      </p:cBhvr>
                                      <p:to>
                                        <p:strVal val="visible"/>
                                      </p:to>
                                    </p:set>
                                    <p:animEffect transition="in" filter="blinds(horizontal)">
                                      <p:cBhvr>
                                        <p:cTn id="15" dur="500"/>
                                        <p:tgtEl>
                                          <p:spTgt spid="58371">
                                            <p:txEl>
                                              <p:pRg st="9" end="9"/>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0182"/>
                                        </p:tgtEl>
                                        <p:attrNameLst>
                                          <p:attrName>style.visibility</p:attrName>
                                        </p:attrNameLst>
                                      </p:cBhvr>
                                      <p:to>
                                        <p:strVal val="visible"/>
                                      </p:to>
                                    </p:set>
                                    <p:animEffect transition="in" filter="blinds(horizontal)">
                                      <p:cBhvr>
                                        <p:cTn id="18" dur="500"/>
                                        <p:tgtEl>
                                          <p:spTgt spid="5018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8371">
                                            <p:txEl>
                                              <p:pRg st="10" end="10"/>
                                            </p:txEl>
                                          </p:spTgt>
                                        </p:tgtEl>
                                        <p:attrNameLst>
                                          <p:attrName>style.visibility</p:attrName>
                                        </p:attrNameLst>
                                      </p:cBhvr>
                                      <p:to>
                                        <p:strVal val="visible"/>
                                      </p:to>
                                    </p:set>
                                    <p:animEffect transition="in" filter="blinds(horizontal)">
                                      <p:cBhvr>
                                        <p:cTn id="23" dur="500"/>
                                        <p:tgtEl>
                                          <p:spTgt spid="583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B8206AD-C1FD-854E-902B-34DB77670E00}" type="slidenum">
              <a:rPr lang="en-GB"/>
              <a:pPr>
                <a:defRPr/>
              </a:pPr>
              <a:t>11</a:t>
            </a:fld>
            <a:endParaRPr lang="en-GB"/>
          </a:p>
        </p:txBody>
      </p:sp>
      <p:sp>
        <p:nvSpPr>
          <p:cNvPr id="52227" name="Rectangle 2"/>
          <p:cNvSpPr>
            <a:spLocks noGrp="1" noChangeArrowheads="1"/>
          </p:cNvSpPr>
          <p:nvPr>
            <p:ph type="title"/>
          </p:nvPr>
        </p:nvSpPr>
        <p:spPr>
          <a:xfrm>
            <a:off x="450850" y="322263"/>
            <a:ext cx="8297863" cy="649287"/>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smtClean="0"/>
              <a:t>How to get 3D model of Head&amp;Ears?</a:t>
            </a:r>
            <a:r>
              <a:rPr lang="en-GB" sz="3600" smtClean="0"/>
              <a:t> </a:t>
            </a:r>
            <a:endParaRPr lang="en-GB" smtClean="0"/>
          </a:p>
        </p:txBody>
      </p:sp>
      <p:sp>
        <p:nvSpPr>
          <p:cNvPr id="56324" name="Rectangle 3"/>
          <p:cNvSpPr>
            <a:spLocks noGrp="1" noChangeArrowheads="1"/>
          </p:cNvSpPr>
          <p:nvPr>
            <p:ph type="body" idx="1"/>
          </p:nvPr>
        </p:nvSpPr>
        <p:spPr>
          <a:xfrm>
            <a:off x="228600" y="1447800"/>
            <a:ext cx="8458200" cy="4926013"/>
          </a:xfrm>
        </p:spPr>
        <p:txBody>
          <a:bodyPr>
            <a:spAutoFit/>
          </a:bodyPr>
          <a:lstStyle/>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3D SCANNING “</a:t>
            </a:r>
            <a:r>
              <a:rPr lang="en-US" sz="2000" i="1" smtClean="0"/>
              <a:t>Improved </a:t>
            </a:r>
            <a:r>
              <a:rPr lang="en-US" sz="2000" i="1"/>
              <a:t>3D Head Reconstruction System based on Combining Shape-From-Silhouette with Two-Stage Stereo </a:t>
            </a:r>
            <a:r>
              <a:rPr lang="en-US" sz="2000" i="1" smtClean="0"/>
              <a:t>Algorithm</a:t>
            </a:r>
            <a:r>
              <a:rPr lang="en-US" sz="2000" smtClean="0">
                <a:solidFill>
                  <a:schemeClr val="tx1"/>
                </a:solidFill>
              </a:rPr>
              <a:t>” [Fujimura et al.] or using 3D laser scanning</a:t>
            </a:r>
          </a:p>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i="1" smtClean="0"/>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t>Accurate and automatic</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solidFill>
                  <a:schemeClr val="tx1"/>
                </a:solidFill>
              </a:rPr>
              <a:t>Very resembling results.</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solidFill>
                  <a:schemeClr val="tx1"/>
                </a:solidFill>
              </a:rPr>
              <a:t>Precise</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solidFill>
                <a:schemeClr val="tx1"/>
              </a:solidFill>
            </a:endParaRPr>
          </a:p>
          <a:p>
            <a:pPr marL="571500" indent="-571500" eaLnBrk="1" hangingPunct="1">
              <a:lnSpc>
                <a:spcPct val="100000"/>
              </a:lnSpc>
              <a:spcBef>
                <a:spcPct val="30000"/>
              </a:spcBef>
              <a:buClrTx/>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solidFill>
                <a:schemeClr val="tx1"/>
              </a:solidFill>
            </a:endParaRPr>
          </a:p>
          <a:p>
            <a:pPr marL="571500" indent="-571500">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it-IT" sz="2000" smtClean="0">
                <a:solidFill>
                  <a:schemeClr val="tx1"/>
                </a:solidFill>
              </a:rPr>
              <a:t>29 digital cameras and 3 projectors!!!</a:t>
            </a:r>
            <a:endParaRPr lang="en-GB" sz="2000" smtClean="0">
              <a:solidFill>
                <a:schemeClr val="tx1"/>
              </a:solidFill>
            </a:endParaRPr>
          </a:p>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000" smtClean="0"/>
          </a:p>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000"/>
          </a:p>
        </p:txBody>
      </p:sp>
      <p:pic>
        <p:nvPicPr>
          <p:cNvPr id="56325" name="Picture 4" descr="s4a_thumbs_up"/>
          <p:cNvPicPr>
            <a:picLocks noChangeAspect="1" noChangeArrowheads="1"/>
          </p:cNvPicPr>
          <p:nvPr/>
        </p:nvPicPr>
        <p:blipFill>
          <a:blip r:embed="rId3"/>
          <a:srcRect/>
          <a:stretch>
            <a:fillRect/>
          </a:stretch>
        </p:blipFill>
        <p:spPr bwMode="auto">
          <a:xfrm>
            <a:off x="228600" y="3048000"/>
            <a:ext cx="576263" cy="576263"/>
          </a:xfrm>
          <a:prstGeom prst="rect">
            <a:avLst/>
          </a:prstGeom>
          <a:noFill/>
          <a:ln w="9525">
            <a:noFill/>
            <a:miter lim="800000"/>
            <a:headEnd/>
            <a:tailEnd/>
          </a:ln>
        </p:spPr>
      </p:pic>
      <p:pic>
        <p:nvPicPr>
          <p:cNvPr id="56326" name="Picture 5" descr="s4a_thumbs_up"/>
          <p:cNvPicPr>
            <a:picLocks noChangeAspect="1" noChangeArrowheads="1"/>
          </p:cNvPicPr>
          <p:nvPr/>
        </p:nvPicPr>
        <p:blipFill>
          <a:blip r:embed="rId4"/>
          <a:srcRect/>
          <a:stretch>
            <a:fillRect/>
          </a:stretch>
        </p:blipFill>
        <p:spPr bwMode="auto">
          <a:xfrm>
            <a:off x="228600" y="5105400"/>
            <a:ext cx="504825" cy="504825"/>
          </a:xfrm>
          <a:prstGeom prst="rect">
            <a:avLst/>
          </a:prstGeom>
          <a:noFill/>
          <a:ln w="9525">
            <a:noFill/>
            <a:miter lim="800000"/>
            <a:headEnd/>
            <a:tailEnd/>
          </a:ln>
        </p:spPr>
      </p:pic>
      <p:pic>
        <p:nvPicPr>
          <p:cNvPr id="52231" name="Picture 9"/>
          <p:cNvPicPr>
            <a:picLocks noChangeAspect="1"/>
          </p:cNvPicPr>
          <p:nvPr/>
        </p:nvPicPr>
        <p:blipFill>
          <a:blip r:embed="rId5"/>
          <a:srcRect/>
          <a:stretch>
            <a:fillRect/>
          </a:stretch>
        </p:blipFill>
        <p:spPr bwMode="auto">
          <a:xfrm>
            <a:off x="5181600" y="3200400"/>
            <a:ext cx="3349625" cy="1524000"/>
          </a:xfrm>
          <a:prstGeom prst="rect">
            <a:avLst/>
          </a:prstGeom>
          <a:noFill/>
          <a:ln w="9525">
            <a:noFill/>
            <a:miter lim="800000"/>
            <a:headEnd/>
            <a:tailEnd/>
          </a:ln>
        </p:spPr>
      </p:pic>
      <p:pic>
        <p:nvPicPr>
          <p:cNvPr id="52232" name="Picture 10"/>
          <p:cNvPicPr>
            <a:picLocks noChangeAspect="1"/>
          </p:cNvPicPr>
          <p:nvPr/>
        </p:nvPicPr>
        <p:blipFill>
          <a:blip r:embed="rId6"/>
          <a:srcRect/>
          <a:stretch>
            <a:fillRect/>
          </a:stretch>
        </p:blipFill>
        <p:spPr bwMode="auto">
          <a:xfrm>
            <a:off x="6324600" y="4724400"/>
            <a:ext cx="2362200" cy="14541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4">
                                            <p:txEl>
                                              <p:pRg st="3" end="3"/>
                                            </p:txEl>
                                          </p:spTgt>
                                        </p:tgtEl>
                                        <p:attrNameLst>
                                          <p:attrName>style.visibility</p:attrName>
                                        </p:attrNameLst>
                                      </p:cBhvr>
                                      <p:to>
                                        <p:strVal val="visible"/>
                                      </p:to>
                                    </p:set>
                                    <p:animEffect transition="in" filter="blinds(horizontal)">
                                      <p:cBhvr>
                                        <p:cTn id="7" dur="500"/>
                                        <p:tgtEl>
                                          <p:spTgt spid="56324">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blinds(horizontal)">
                                      <p:cBhvr>
                                        <p:cTn id="10" dur="500"/>
                                        <p:tgtEl>
                                          <p:spTgt spid="563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6324">
                                            <p:txEl>
                                              <p:pRg st="4" end="4"/>
                                            </p:txEl>
                                          </p:spTgt>
                                        </p:tgtEl>
                                        <p:attrNameLst>
                                          <p:attrName>style.visibility</p:attrName>
                                        </p:attrNameLst>
                                      </p:cBhvr>
                                      <p:to>
                                        <p:strVal val="visible"/>
                                      </p:to>
                                    </p:set>
                                    <p:animEffect transition="in" filter="blinds(horizontal)">
                                      <p:cBhvr>
                                        <p:cTn id="15" dur="500"/>
                                        <p:tgtEl>
                                          <p:spTgt spid="5632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6324">
                                            <p:txEl>
                                              <p:pRg st="5" end="5"/>
                                            </p:txEl>
                                          </p:spTgt>
                                        </p:tgtEl>
                                        <p:attrNameLst>
                                          <p:attrName>style.visibility</p:attrName>
                                        </p:attrNameLst>
                                      </p:cBhvr>
                                      <p:to>
                                        <p:strVal val="visible"/>
                                      </p:to>
                                    </p:set>
                                    <p:animEffect transition="in" filter="blinds(horizontal)">
                                      <p:cBhvr>
                                        <p:cTn id="20" dur="500"/>
                                        <p:tgtEl>
                                          <p:spTgt spid="5632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6324">
                                            <p:txEl>
                                              <p:pRg st="8" end="8"/>
                                            </p:txEl>
                                          </p:spTgt>
                                        </p:tgtEl>
                                        <p:attrNameLst>
                                          <p:attrName>style.visibility</p:attrName>
                                        </p:attrNameLst>
                                      </p:cBhvr>
                                      <p:to>
                                        <p:strVal val="visible"/>
                                      </p:to>
                                    </p:set>
                                    <p:animEffect transition="in" filter="blinds(horizontal)">
                                      <p:cBhvr>
                                        <p:cTn id="25" dur="500"/>
                                        <p:tgtEl>
                                          <p:spTgt spid="56324">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6326"/>
                                        </p:tgtEl>
                                        <p:attrNameLst>
                                          <p:attrName>style.visibility</p:attrName>
                                        </p:attrNameLst>
                                      </p:cBhvr>
                                      <p:to>
                                        <p:strVal val="visible"/>
                                      </p:to>
                                    </p:set>
                                    <p:animEffect transition="in" filter="blinds(horizontal)">
                                      <p:cBhvr>
                                        <p:cTn id="28"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C2FBD96D-04A6-3C4C-9216-CCAEE19AE106}" type="slidenum">
              <a:rPr lang="en-GB"/>
              <a:pPr>
                <a:defRPr/>
              </a:pPr>
              <a:t>12</a:t>
            </a:fld>
            <a:endParaRPr lang="en-GB"/>
          </a:p>
        </p:txBody>
      </p:sp>
      <p:sp>
        <p:nvSpPr>
          <p:cNvPr id="54275" name="Rectangle 2"/>
          <p:cNvSpPr>
            <a:spLocks noGrp="1" noChangeArrowheads="1"/>
          </p:cNvSpPr>
          <p:nvPr>
            <p:ph type="title"/>
          </p:nvPr>
        </p:nvSpPr>
        <p:spPr>
          <a:xfrm>
            <a:off x="450850" y="322263"/>
            <a:ext cx="8297863" cy="67945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smtClean="0"/>
              <a:t>How to get 3D model of Head&amp;Ears?</a:t>
            </a:r>
            <a:r>
              <a:rPr lang="en-GB" smtClean="0"/>
              <a:t> </a:t>
            </a:r>
          </a:p>
        </p:txBody>
      </p:sp>
      <p:sp>
        <p:nvSpPr>
          <p:cNvPr id="52228" name="Rectangle 3"/>
          <p:cNvSpPr>
            <a:spLocks noGrp="1" noChangeArrowheads="1"/>
          </p:cNvSpPr>
          <p:nvPr>
            <p:ph type="body" idx="1"/>
          </p:nvPr>
        </p:nvSpPr>
        <p:spPr>
          <a:xfrm>
            <a:off x="228600" y="1447800"/>
            <a:ext cx="8458200" cy="5203825"/>
          </a:xfrm>
        </p:spPr>
        <p:txBody>
          <a:bodyPr>
            <a:spAutoFit/>
          </a:bodyPr>
          <a:lstStyle/>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IMAGE-BASED TECHNIQUES:</a:t>
            </a:r>
          </a:p>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	 “</a:t>
            </a:r>
            <a:r>
              <a:rPr lang="en-US" sz="2000" i="1" smtClean="0">
                <a:solidFill>
                  <a:schemeClr val="tx1"/>
                </a:solidFill>
              </a:rPr>
              <a:t>A morphable model for synthesis of 3D faces</a:t>
            </a:r>
            <a:r>
              <a:rPr lang="en-US" sz="2000" smtClean="0">
                <a:solidFill>
                  <a:schemeClr val="tx1"/>
                </a:solidFill>
              </a:rPr>
              <a:t>” [Blanz et al.]</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p>
          <a:p>
            <a:pPr marL="571500" indent="-571500" eaLnBrk="1" hangingPunct="1">
              <a:lnSpc>
                <a:spcPct val="100000"/>
              </a:lnSpc>
              <a:spcBef>
                <a:spcPct val="30000"/>
              </a:spcBef>
              <a:buClrTx/>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t>Accurate and automatic</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solidFill>
                  <a:schemeClr val="tx1"/>
                </a:solidFill>
              </a:rPr>
              <a:t>Very resembling results.</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solidFill>
                <a:schemeClr val="tx1"/>
              </a:solidFill>
            </a:endParaRP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solidFill>
                <a:schemeClr val="tx1"/>
              </a:solidFill>
            </a:endParaRP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solidFill>
                <a:schemeClr val="tx1"/>
              </a:solidFill>
            </a:endParaRP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solidFill>
                  <a:schemeClr val="tx1"/>
                </a:solidFill>
              </a:rPr>
              <a:t>No estimation of ears shape.</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solidFill>
                  <a:schemeClr val="tx1"/>
                </a:solidFill>
              </a:rPr>
              <a:t>Scaling issue. </a:t>
            </a:r>
            <a:endParaRPr lang="en-GB" sz="2000" smtClean="0">
              <a:solidFill>
                <a:schemeClr val="tx1"/>
              </a:solidFill>
            </a:endParaRPr>
          </a:p>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000"/>
          </a:p>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000"/>
          </a:p>
        </p:txBody>
      </p:sp>
      <p:pic>
        <p:nvPicPr>
          <p:cNvPr id="54277" name="Picture 5" descr="tom.jpg"/>
          <p:cNvPicPr>
            <a:picLocks noChangeAspect="1"/>
          </p:cNvPicPr>
          <p:nvPr/>
        </p:nvPicPr>
        <p:blipFill>
          <a:blip r:embed="rId3"/>
          <a:srcRect/>
          <a:stretch>
            <a:fillRect/>
          </a:stretch>
        </p:blipFill>
        <p:spPr bwMode="auto">
          <a:xfrm>
            <a:off x="5410200" y="3352800"/>
            <a:ext cx="2654300" cy="2854325"/>
          </a:xfrm>
          <a:prstGeom prst="rect">
            <a:avLst/>
          </a:prstGeom>
          <a:noFill/>
          <a:ln w="9525">
            <a:noFill/>
            <a:miter lim="800000"/>
            <a:headEnd/>
            <a:tailEnd/>
          </a:ln>
        </p:spPr>
      </p:pic>
      <p:pic>
        <p:nvPicPr>
          <p:cNvPr id="52230" name="Picture 4" descr="s4a_thumbs_up"/>
          <p:cNvPicPr>
            <a:picLocks noChangeAspect="1" noChangeArrowheads="1"/>
          </p:cNvPicPr>
          <p:nvPr/>
        </p:nvPicPr>
        <p:blipFill>
          <a:blip r:embed="rId4"/>
          <a:srcRect/>
          <a:stretch>
            <a:fillRect/>
          </a:stretch>
        </p:blipFill>
        <p:spPr bwMode="auto">
          <a:xfrm>
            <a:off x="152400" y="2895600"/>
            <a:ext cx="576263" cy="576263"/>
          </a:xfrm>
          <a:prstGeom prst="rect">
            <a:avLst/>
          </a:prstGeom>
          <a:noFill/>
          <a:ln w="9525">
            <a:noFill/>
            <a:miter lim="800000"/>
            <a:headEnd/>
            <a:tailEnd/>
          </a:ln>
        </p:spPr>
      </p:pic>
      <p:pic>
        <p:nvPicPr>
          <p:cNvPr id="52231" name="Picture 5" descr="s4a_thumbs_up"/>
          <p:cNvPicPr>
            <a:picLocks noChangeAspect="1" noChangeArrowheads="1"/>
          </p:cNvPicPr>
          <p:nvPr/>
        </p:nvPicPr>
        <p:blipFill>
          <a:blip r:embed="rId5"/>
          <a:srcRect/>
          <a:stretch>
            <a:fillRect/>
          </a:stretch>
        </p:blipFill>
        <p:spPr bwMode="auto">
          <a:xfrm>
            <a:off x="152400" y="4876800"/>
            <a:ext cx="504825" cy="5048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8">
                                            <p:txEl>
                                              <p:pRg st="5" end="5"/>
                                            </p:txEl>
                                          </p:spTgt>
                                        </p:tgtEl>
                                        <p:attrNameLst>
                                          <p:attrName>style.visibility</p:attrName>
                                        </p:attrNameLst>
                                      </p:cBhvr>
                                      <p:to>
                                        <p:strVal val="visible"/>
                                      </p:to>
                                    </p:set>
                                    <p:animEffect transition="in" filter="blinds(horizontal)">
                                      <p:cBhvr>
                                        <p:cTn id="7" dur="500"/>
                                        <p:tgtEl>
                                          <p:spTgt spid="52228">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2230"/>
                                        </p:tgtEl>
                                        <p:attrNameLst>
                                          <p:attrName>style.visibility</p:attrName>
                                        </p:attrNameLst>
                                      </p:cBhvr>
                                      <p:to>
                                        <p:strVal val="visible"/>
                                      </p:to>
                                    </p:set>
                                    <p:animEffect transition="in" filter="blinds(horizontal)">
                                      <p:cBhvr>
                                        <p:cTn id="10" dur="500"/>
                                        <p:tgtEl>
                                          <p:spTgt spid="522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2228">
                                            <p:txEl>
                                              <p:pRg st="6" end="6"/>
                                            </p:txEl>
                                          </p:spTgt>
                                        </p:tgtEl>
                                        <p:attrNameLst>
                                          <p:attrName>style.visibility</p:attrName>
                                        </p:attrNameLst>
                                      </p:cBhvr>
                                      <p:to>
                                        <p:strVal val="visible"/>
                                      </p:to>
                                    </p:set>
                                    <p:animEffect transition="in" filter="blinds(horizontal)">
                                      <p:cBhvr>
                                        <p:cTn id="15" dur="500"/>
                                        <p:tgtEl>
                                          <p:spTgt spid="52228">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2228">
                                            <p:txEl>
                                              <p:pRg st="10" end="10"/>
                                            </p:txEl>
                                          </p:spTgt>
                                        </p:tgtEl>
                                        <p:attrNameLst>
                                          <p:attrName>style.visibility</p:attrName>
                                        </p:attrNameLst>
                                      </p:cBhvr>
                                      <p:to>
                                        <p:strVal val="visible"/>
                                      </p:to>
                                    </p:set>
                                    <p:animEffect transition="in" filter="blinds(horizontal)">
                                      <p:cBhvr>
                                        <p:cTn id="20" dur="500"/>
                                        <p:tgtEl>
                                          <p:spTgt spid="52228">
                                            <p:txEl>
                                              <p:pRg st="10" end="1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2231"/>
                                        </p:tgtEl>
                                        <p:attrNameLst>
                                          <p:attrName>style.visibility</p:attrName>
                                        </p:attrNameLst>
                                      </p:cBhvr>
                                      <p:to>
                                        <p:strVal val="visible"/>
                                      </p:to>
                                    </p:set>
                                    <p:animEffect transition="in" filter="blinds(horizontal)">
                                      <p:cBhvr>
                                        <p:cTn id="23" dur="500"/>
                                        <p:tgtEl>
                                          <p:spTgt spid="5223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2228">
                                            <p:txEl>
                                              <p:pRg st="11" end="11"/>
                                            </p:txEl>
                                          </p:spTgt>
                                        </p:tgtEl>
                                        <p:attrNameLst>
                                          <p:attrName>style.visibility</p:attrName>
                                        </p:attrNameLst>
                                      </p:cBhvr>
                                      <p:to>
                                        <p:strVal val="visible"/>
                                      </p:to>
                                    </p:set>
                                    <p:animEffect transition="in" filter="blinds(horizontal)">
                                      <p:cBhvr>
                                        <p:cTn id="28" dur="500"/>
                                        <p:tgtEl>
                                          <p:spTgt spid="5222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5D42BE4-527C-0A4C-8629-B48D90D8DA94}" type="slidenum">
              <a:rPr lang="en-GB"/>
              <a:pPr>
                <a:defRPr/>
              </a:pPr>
              <a:t>13</a:t>
            </a:fld>
            <a:endParaRPr lang="en-GB"/>
          </a:p>
        </p:txBody>
      </p:sp>
      <p:sp>
        <p:nvSpPr>
          <p:cNvPr id="56323" name="Rectangle 2"/>
          <p:cNvSpPr>
            <a:spLocks noGrp="1" noChangeArrowheads="1"/>
          </p:cNvSpPr>
          <p:nvPr>
            <p:ph type="title"/>
          </p:nvPr>
        </p:nvSpPr>
        <p:spPr>
          <a:xfrm>
            <a:off x="450850" y="322263"/>
            <a:ext cx="8297863" cy="649287"/>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smtClean="0"/>
              <a:t>How to get 3D model of Head&amp;Ears?</a:t>
            </a:r>
            <a:r>
              <a:rPr lang="en-GB" sz="3600" smtClean="0"/>
              <a:t> </a:t>
            </a:r>
            <a:endParaRPr lang="en-GB" smtClean="0"/>
          </a:p>
        </p:txBody>
      </p:sp>
      <p:sp>
        <p:nvSpPr>
          <p:cNvPr id="56324" name="Rectangle 3"/>
          <p:cNvSpPr>
            <a:spLocks noGrp="1" noChangeArrowheads="1"/>
          </p:cNvSpPr>
          <p:nvPr>
            <p:ph type="body" idx="1"/>
          </p:nvPr>
        </p:nvSpPr>
        <p:spPr>
          <a:xfrm>
            <a:off x="0" y="1531938"/>
            <a:ext cx="9144000" cy="5418137"/>
          </a:xfrm>
        </p:spPr>
        <p:txBody>
          <a:bodyPr>
            <a:spAutoFit/>
          </a:bodyPr>
          <a:lstStyle/>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IMAGE BASED:</a:t>
            </a:r>
          </a:p>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solidFill>
                  <a:schemeClr val="tx1"/>
                </a:solidFill>
              </a:rPr>
              <a:t>	“</a:t>
            </a:r>
            <a:r>
              <a:rPr lang="en-US" sz="2000" smtClean="0"/>
              <a:t>Photo</a:t>
            </a:r>
            <a:r>
              <a:rPr lang="en-US" sz="2000"/>
              <a:t>-realistic 3D Head Modeling Using Multi-view </a:t>
            </a:r>
            <a:r>
              <a:rPr lang="en-US" sz="2000" smtClean="0"/>
              <a:t>Images</a:t>
            </a:r>
            <a:r>
              <a:rPr lang="en-US" sz="2000" smtClean="0">
                <a:solidFill>
                  <a:schemeClr val="tx1"/>
                </a:solidFill>
              </a:rPr>
              <a:t>”</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t>They perform </a:t>
            </a:r>
            <a:r>
              <a:rPr lang="en-US" sz="2000"/>
              <a:t>two-pass bundle adjustments to reconstruct a photo-realistic 3D head </a:t>
            </a:r>
            <a:r>
              <a:rPr lang="en-US" sz="2000" smtClean="0"/>
              <a:t>model: compute </a:t>
            </a:r>
            <a:r>
              <a:rPr lang="en-US" sz="2000"/>
              <a:t>several feature points of a target 3D head and</a:t>
            </a:r>
            <a:r>
              <a:rPr lang="en-US" sz="2000" smtClean="0"/>
              <a:t> use them </a:t>
            </a:r>
            <a:r>
              <a:rPr lang="en-US" sz="2000"/>
              <a:t>to modify a </a:t>
            </a:r>
            <a:r>
              <a:rPr lang="en-US" sz="2000" smtClean="0"/>
              <a:t>generic head.</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t>Reconstruct the whole head</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t>from few photos</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solidFill>
                  <a:schemeClr val="tx1"/>
                </a:solidFill>
              </a:rPr>
              <a:t>Automatic</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solidFill>
                <a:schemeClr val="tx1"/>
              </a:solidFill>
            </a:endParaRP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solidFill>
                  <a:schemeClr val="tx1"/>
                </a:solidFill>
              </a:rPr>
              <a:t>Low accuracy</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solidFill>
                  <a:schemeClr val="tx1"/>
                </a:solidFill>
              </a:rPr>
              <a:t>No estimation of ears shape.</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2000" smtClean="0">
                <a:solidFill>
                  <a:schemeClr val="tx1"/>
                </a:solidFill>
              </a:rPr>
              <a:t>Scaling issue. </a:t>
            </a:r>
            <a:endParaRPr lang="en-GB" sz="2000" smtClean="0">
              <a:solidFill>
                <a:schemeClr val="tx1"/>
              </a:solidFill>
            </a:endParaRPr>
          </a:p>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000"/>
          </a:p>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000"/>
          </a:p>
        </p:txBody>
      </p:sp>
      <p:pic>
        <p:nvPicPr>
          <p:cNvPr id="56325" name="Picture 4" descr="s4a_thumbs_up"/>
          <p:cNvPicPr>
            <a:picLocks noChangeAspect="1" noChangeArrowheads="1"/>
          </p:cNvPicPr>
          <p:nvPr/>
        </p:nvPicPr>
        <p:blipFill>
          <a:blip r:embed="rId3"/>
          <a:srcRect/>
          <a:stretch>
            <a:fillRect/>
          </a:stretch>
        </p:blipFill>
        <p:spPr bwMode="auto">
          <a:xfrm>
            <a:off x="76200" y="3233738"/>
            <a:ext cx="576263" cy="576262"/>
          </a:xfrm>
          <a:prstGeom prst="rect">
            <a:avLst/>
          </a:prstGeom>
          <a:noFill/>
          <a:ln w="9525">
            <a:noFill/>
            <a:miter lim="800000"/>
            <a:headEnd/>
            <a:tailEnd/>
          </a:ln>
        </p:spPr>
      </p:pic>
      <p:pic>
        <p:nvPicPr>
          <p:cNvPr id="56326" name="Picture 5" descr="s4a_thumbs_up"/>
          <p:cNvPicPr>
            <a:picLocks noChangeAspect="1" noChangeArrowheads="1"/>
          </p:cNvPicPr>
          <p:nvPr/>
        </p:nvPicPr>
        <p:blipFill>
          <a:blip r:embed="rId4"/>
          <a:srcRect/>
          <a:stretch>
            <a:fillRect/>
          </a:stretch>
        </p:blipFill>
        <p:spPr bwMode="auto">
          <a:xfrm>
            <a:off x="152400" y="4800600"/>
            <a:ext cx="504825" cy="504825"/>
          </a:xfrm>
          <a:prstGeom prst="rect">
            <a:avLst/>
          </a:prstGeom>
          <a:noFill/>
          <a:ln w="9525">
            <a:noFill/>
            <a:miter lim="800000"/>
            <a:headEnd/>
            <a:tailEnd/>
          </a:ln>
        </p:spPr>
      </p:pic>
      <p:pic>
        <p:nvPicPr>
          <p:cNvPr id="56327" name="Picture 9"/>
          <p:cNvPicPr>
            <a:picLocks noChangeAspect="1"/>
          </p:cNvPicPr>
          <p:nvPr/>
        </p:nvPicPr>
        <p:blipFill>
          <a:blip r:embed="rId5"/>
          <a:srcRect/>
          <a:stretch>
            <a:fillRect/>
          </a:stretch>
        </p:blipFill>
        <p:spPr bwMode="auto">
          <a:xfrm>
            <a:off x="5334000" y="3581400"/>
            <a:ext cx="3278188" cy="27241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D8823D4-424F-2748-B3FA-AD27C390269B}" type="slidenum">
              <a:rPr lang="en-GB"/>
              <a:pPr>
                <a:defRPr/>
              </a:pPr>
              <a:t>14</a:t>
            </a:fld>
            <a:endParaRPr lang="en-GB"/>
          </a:p>
        </p:txBody>
      </p:sp>
      <p:sp>
        <p:nvSpPr>
          <p:cNvPr id="58371" name="Rectangle 2"/>
          <p:cNvSpPr>
            <a:spLocks noGrp="1" noChangeArrowheads="1"/>
          </p:cNvSpPr>
          <p:nvPr>
            <p:ph type="title"/>
          </p:nvPr>
        </p:nvSpPr>
        <p:spPr>
          <a:xfrm>
            <a:off x="450850" y="322263"/>
            <a:ext cx="8297863" cy="679450"/>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smtClean="0"/>
              <a:t>Our Solution: overview</a:t>
            </a:r>
            <a:r>
              <a:rPr lang="en-GB" smtClean="0"/>
              <a:t> </a:t>
            </a:r>
          </a:p>
        </p:txBody>
      </p:sp>
      <p:pic>
        <p:nvPicPr>
          <p:cNvPr id="58372" name="Picture 26" descr="D:\vcg\Devel\papers\2008_04_PG2008_HRTF\images\HRTFschema2.png"/>
          <p:cNvPicPr>
            <a:picLocks noChangeAspect="1" noChangeArrowheads="1"/>
          </p:cNvPicPr>
          <p:nvPr/>
        </p:nvPicPr>
        <p:blipFill>
          <a:blip r:embed="rId3"/>
          <a:srcRect/>
          <a:stretch>
            <a:fillRect/>
          </a:stretch>
        </p:blipFill>
        <p:spPr bwMode="auto">
          <a:xfrm>
            <a:off x="1600200" y="1066800"/>
            <a:ext cx="5770563" cy="52641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Gathering the 3d model</a:t>
            </a:r>
          </a:p>
        </p:txBody>
      </p:sp>
      <p:grpSp>
        <p:nvGrpSpPr>
          <p:cNvPr id="2" name="Group 64"/>
          <p:cNvGrpSpPr>
            <a:grpSpLocks/>
          </p:cNvGrpSpPr>
          <p:nvPr/>
        </p:nvGrpSpPr>
        <p:grpSpPr bwMode="auto">
          <a:xfrm>
            <a:off x="304800" y="1219200"/>
            <a:ext cx="1706563" cy="2365375"/>
            <a:chOff x="304800" y="1219199"/>
            <a:chExt cx="1706692" cy="2365178"/>
          </a:xfrm>
        </p:grpSpPr>
        <p:pic>
          <p:nvPicPr>
            <p:cNvPr id="60479" name="Picture 6" descr="front.png"/>
            <p:cNvPicPr>
              <a:picLocks noChangeAspect="1"/>
            </p:cNvPicPr>
            <p:nvPr/>
          </p:nvPicPr>
          <p:blipFill>
            <a:blip r:embed="rId2"/>
            <a:srcRect/>
            <a:stretch>
              <a:fillRect/>
            </a:stretch>
          </p:blipFill>
          <p:spPr bwMode="auto">
            <a:xfrm>
              <a:off x="304800" y="1905000"/>
              <a:ext cx="682319" cy="588906"/>
            </a:xfrm>
            <a:prstGeom prst="rect">
              <a:avLst/>
            </a:prstGeom>
            <a:noFill/>
            <a:ln w="9525">
              <a:noFill/>
              <a:miter lim="800000"/>
              <a:headEnd/>
              <a:tailEnd/>
            </a:ln>
          </p:spPr>
        </p:pic>
        <p:pic>
          <p:nvPicPr>
            <p:cNvPr id="60480" name="Picture 7" descr="lat0.jpg"/>
            <p:cNvPicPr>
              <a:picLocks noChangeAspect="1"/>
            </p:cNvPicPr>
            <p:nvPr/>
          </p:nvPicPr>
          <p:blipFill>
            <a:blip r:embed="rId3"/>
            <a:srcRect/>
            <a:stretch>
              <a:fillRect/>
            </a:stretch>
          </p:blipFill>
          <p:spPr bwMode="auto">
            <a:xfrm>
              <a:off x="304800" y="2514600"/>
              <a:ext cx="685800" cy="682319"/>
            </a:xfrm>
            <a:prstGeom prst="rect">
              <a:avLst/>
            </a:prstGeom>
            <a:noFill/>
            <a:ln w="9525">
              <a:noFill/>
              <a:miter lim="800000"/>
              <a:headEnd/>
              <a:tailEnd/>
            </a:ln>
          </p:spPr>
        </p:pic>
        <p:pic>
          <p:nvPicPr>
            <p:cNvPr id="60481" name="Picture 8" descr="lat1.jpg"/>
            <p:cNvPicPr>
              <a:picLocks noChangeAspect="1"/>
            </p:cNvPicPr>
            <p:nvPr/>
          </p:nvPicPr>
          <p:blipFill>
            <a:blip r:embed="rId4"/>
            <a:srcRect/>
            <a:stretch>
              <a:fillRect/>
            </a:stretch>
          </p:blipFill>
          <p:spPr bwMode="auto">
            <a:xfrm>
              <a:off x="304801" y="1219199"/>
              <a:ext cx="685800" cy="682319"/>
            </a:xfrm>
            <a:prstGeom prst="rect">
              <a:avLst/>
            </a:prstGeom>
            <a:noFill/>
            <a:ln w="9525">
              <a:noFill/>
              <a:miter lim="800000"/>
              <a:headEnd/>
              <a:tailEnd/>
            </a:ln>
          </p:spPr>
        </p:pic>
        <p:pic>
          <p:nvPicPr>
            <p:cNvPr id="60482" name="Picture 12" descr="lat0p.jpg"/>
            <p:cNvPicPr>
              <a:picLocks noChangeAspect="1"/>
            </p:cNvPicPr>
            <p:nvPr/>
          </p:nvPicPr>
          <p:blipFill>
            <a:blip r:embed="rId5"/>
            <a:srcRect/>
            <a:stretch>
              <a:fillRect/>
            </a:stretch>
          </p:blipFill>
          <p:spPr bwMode="auto">
            <a:xfrm>
              <a:off x="1295400" y="2514600"/>
              <a:ext cx="685800" cy="682319"/>
            </a:xfrm>
            <a:prstGeom prst="rect">
              <a:avLst/>
            </a:prstGeom>
            <a:noFill/>
            <a:ln w="9525">
              <a:noFill/>
              <a:miter lim="800000"/>
              <a:headEnd/>
              <a:tailEnd/>
            </a:ln>
          </p:spPr>
        </p:pic>
        <p:pic>
          <p:nvPicPr>
            <p:cNvPr id="60483" name="Picture 13" descr="lat1p.jpg"/>
            <p:cNvPicPr>
              <a:picLocks noChangeAspect="1"/>
            </p:cNvPicPr>
            <p:nvPr/>
          </p:nvPicPr>
          <p:blipFill>
            <a:blip r:embed="rId6"/>
            <a:srcRect/>
            <a:stretch>
              <a:fillRect/>
            </a:stretch>
          </p:blipFill>
          <p:spPr bwMode="auto">
            <a:xfrm>
              <a:off x="1295400" y="1219200"/>
              <a:ext cx="671803" cy="668393"/>
            </a:xfrm>
            <a:prstGeom prst="rect">
              <a:avLst/>
            </a:prstGeom>
            <a:noFill/>
            <a:ln w="9525">
              <a:noFill/>
              <a:miter lim="800000"/>
              <a:headEnd/>
              <a:tailEnd/>
            </a:ln>
          </p:spPr>
        </p:pic>
        <p:pic>
          <p:nvPicPr>
            <p:cNvPr id="60484" name="Picture 14" descr="front2.png"/>
            <p:cNvPicPr>
              <a:picLocks noChangeAspect="1"/>
            </p:cNvPicPr>
            <p:nvPr/>
          </p:nvPicPr>
          <p:blipFill>
            <a:blip r:embed="rId7"/>
            <a:srcRect/>
            <a:stretch>
              <a:fillRect/>
            </a:stretch>
          </p:blipFill>
          <p:spPr bwMode="auto">
            <a:xfrm>
              <a:off x="1295400" y="1905000"/>
              <a:ext cx="668393" cy="576887"/>
            </a:xfrm>
            <a:prstGeom prst="rect">
              <a:avLst/>
            </a:prstGeom>
            <a:noFill/>
            <a:ln w="9525">
              <a:noFill/>
              <a:miter lim="800000"/>
              <a:headEnd/>
              <a:tailEnd/>
            </a:ln>
          </p:spPr>
        </p:pic>
        <p:sp>
          <p:nvSpPr>
            <p:cNvPr id="60485" name="TextBox 39"/>
            <p:cNvSpPr txBox="1">
              <a:spLocks noChangeArrowheads="1"/>
            </p:cNvSpPr>
            <p:nvPr/>
          </p:nvSpPr>
          <p:spPr bwMode="auto">
            <a:xfrm>
              <a:off x="304800" y="3276600"/>
              <a:ext cx="1706692" cy="307777"/>
            </a:xfrm>
            <a:prstGeom prst="rect">
              <a:avLst/>
            </a:prstGeom>
            <a:noFill/>
            <a:ln w="9525">
              <a:noFill/>
              <a:miter lim="800000"/>
              <a:headEnd/>
              <a:tailEnd/>
            </a:ln>
          </p:spPr>
          <p:txBody>
            <a:bodyPr wrap="none">
              <a:prstTxWarp prst="textNoShape">
                <a:avLst/>
              </a:prstTxWarp>
              <a:spAutoFit/>
            </a:bodyPr>
            <a:lstStyle/>
            <a:p>
              <a:r>
                <a:rPr lang="en-US" sz="1400">
                  <a:solidFill>
                    <a:schemeClr val="tx2"/>
                  </a:solidFill>
                </a:rPr>
                <a:t>Photos + keypoints</a:t>
              </a:r>
            </a:p>
          </p:txBody>
        </p:sp>
      </p:grpSp>
      <p:grpSp>
        <p:nvGrpSpPr>
          <p:cNvPr id="3" name="Group 65"/>
          <p:cNvGrpSpPr>
            <a:grpSpLocks/>
          </p:cNvGrpSpPr>
          <p:nvPr/>
        </p:nvGrpSpPr>
        <p:grpSpPr bwMode="auto">
          <a:xfrm>
            <a:off x="1981200" y="1295400"/>
            <a:ext cx="1949450" cy="2289175"/>
            <a:chOff x="1981200" y="1295400"/>
            <a:chExt cx="1950020" cy="2288977"/>
          </a:xfrm>
        </p:grpSpPr>
        <p:pic>
          <p:nvPicPr>
            <p:cNvPr id="60470" name="Picture 9" descr="mask0.jpg"/>
            <p:cNvPicPr>
              <a:picLocks noChangeAspect="1"/>
            </p:cNvPicPr>
            <p:nvPr/>
          </p:nvPicPr>
          <p:blipFill>
            <a:blip r:embed="rId8"/>
            <a:srcRect/>
            <a:stretch>
              <a:fillRect/>
            </a:stretch>
          </p:blipFill>
          <p:spPr bwMode="auto">
            <a:xfrm>
              <a:off x="3052660" y="2514600"/>
              <a:ext cx="601870" cy="598814"/>
            </a:xfrm>
            <a:prstGeom prst="rect">
              <a:avLst/>
            </a:prstGeom>
            <a:noFill/>
            <a:ln w="9525">
              <a:noFill/>
              <a:miter lim="800000"/>
              <a:headEnd/>
              <a:tailEnd/>
            </a:ln>
          </p:spPr>
        </p:pic>
        <p:pic>
          <p:nvPicPr>
            <p:cNvPr id="60471" name="Picture 10" descr="mask1.jpg"/>
            <p:cNvPicPr>
              <a:picLocks noChangeAspect="1"/>
            </p:cNvPicPr>
            <p:nvPr/>
          </p:nvPicPr>
          <p:blipFill>
            <a:blip r:embed="rId9"/>
            <a:srcRect/>
            <a:stretch>
              <a:fillRect/>
            </a:stretch>
          </p:blipFill>
          <p:spPr bwMode="auto">
            <a:xfrm>
              <a:off x="3052660" y="1295400"/>
              <a:ext cx="604940" cy="601869"/>
            </a:xfrm>
            <a:prstGeom prst="rect">
              <a:avLst/>
            </a:prstGeom>
            <a:noFill/>
            <a:ln w="9525">
              <a:noFill/>
              <a:miter lim="800000"/>
              <a:headEnd/>
              <a:tailEnd/>
            </a:ln>
          </p:spPr>
        </p:pic>
        <p:pic>
          <p:nvPicPr>
            <p:cNvPr id="60472" name="Picture 11" descr="frontmask.png"/>
            <p:cNvPicPr>
              <a:picLocks noChangeAspect="1"/>
            </p:cNvPicPr>
            <p:nvPr/>
          </p:nvPicPr>
          <p:blipFill>
            <a:blip r:embed="rId10"/>
            <a:srcRect/>
            <a:stretch>
              <a:fillRect/>
            </a:stretch>
          </p:blipFill>
          <p:spPr bwMode="auto">
            <a:xfrm>
              <a:off x="3052660" y="1905000"/>
              <a:ext cx="585824" cy="558879"/>
            </a:xfrm>
            <a:prstGeom prst="rect">
              <a:avLst/>
            </a:prstGeom>
            <a:noFill/>
            <a:ln w="9525">
              <a:noFill/>
              <a:miter lim="800000"/>
              <a:headEnd/>
              <a:tailEnd/>
            </a:ln>
          </p:spPr>
        </p:pic>
        <p:pic>
          <p:nvPicPr>
            <p:cNvPr id="60473" name="Picture 15" descr="earclose0.png"/>
            <p:cNvPicPr>
              <a:picLocks noChangeAspect="1"/>
            </p:cNvPicPr>
            <p:nvPr/>
          </p:nvPicPr>
          <p:blipFill>
            <a:blip r:embed="rId11"/>
            <a:srcRect/>
            <a:stretch>
              <a:fillRect/>
            </a:stretch>
          </p:blipFill>
          <p:spPr bwMode="auto">
            <a:xfrm>
              <a:off x="2443060" y="2209800"/>
              <a:ext cx="531357" cy="436731"/>
            </a:xfrm>
            <a:prstGeom prst="rect">
              <a:avLst/>
            </a:prstGeom>
            <a:noFill/>
            <a:ln w="9525">
              <a:noFill/>
              <a:miter lim="800000"/>
              <a:headEnd/>
              <a:tailEnd/>
            </a:ln>
          </p:spPr>
        </p:pic>
        <p:pic>
          <p:nvPicPr>
            <p:cNvPr id="60474" name="Picture 16" descr="earclose1.png"/>
            <p:cNvPicPr>
              <a:picLocks noChangeAspect="1"/>
            </p:cNvPicPr>
            <p:nvPr/>
          </p:nvPicPr>
          <p:blipFill>
            <a:blip r:embed="rId12"/>
            <a:srcRect/>
            <a:stretch>
              <a:fillRect/>
            </a:stretch>
          </p:blipFill>
          <p:spPr bwMode="auto">
            <a:xfrm>
              <a:off x="2443060" y="1295400"/>
              <a:ext cx="537778" cy="442010"/>
            </a:xfrm>
            <a:prstGeom prst="rect">
              <a:avLst/>
            </a:prstGeom>
            <a:noFill/>
            <a:ln w="9525">
              <a:noFill/>
              <a:miter lim="800000"/>
              <a:headEnd/>
              <a:tailEnd/>
            </a:ln>
          </p:spPr>
        </p:pic>
        <p:pic>
          <p:nvPicPr>
            <p:cNvPr id="60475" name="Picture 17" descr="earmask0.png"/>
            <p:cNvPicPr>
              <a:picLocks noChangeAspect="1"/>
            </p:cNvPicPr>
            <p:nvPr/>
          </p:nvPicPr>
          <p:blipFill>
            <a:blip r:embed="rId13"/>
            <a:srcRect/>
            <a:stretch>
              <a:fillRect/>
            </a:stretch>
          </p:blipFill>
          <p:spPr bwMode="auto">
            <a:xfrm>
              <a:off x="2443060" y="2667000"/>
              <a:ext cx="529860" cy="435501"/>
            </a:xfrm>
            <a:prstGeom prst="rect">
              <a:avLst/>
            </a:prstGeom>
            <a:noFill/>
            <a:ln w="9525">
              <a:noFill/>
              <a:miter lim="800000"/>
              <a:headEnd/>
              <a:tailEnd/>
            </a:ln>
          </p:spPr>
        </p:pic>
        <p:pic>
          <p:nvPicPr>
            <p:cNvPr id="60476" name="Picture 18" descr="earmask1.png"/>
            <p:cNvPicPr>
              <a:picLocks noChangeAspect="1"/>
            </p:cNvPicPr>
            <p:nvPr/>
          </p:nvPicPr>
          <p:blipFill>
            <a:blip r:embed="rId14"/>
            <a:srcRect/>
            <a:stretch>
              <a:fillRect/>
            </a:stretch>
          </p:blipFill>
          <p:spPr bwMode="auto">
            <a:xfrm>
              <a:off x="2443060" y="1752600"/>
              <a:ext cx="529861" cy="435502"/>
            </a:xfrm>
            <a:prstGeom prst="rect">
              <a:avLst/>
            </a:prstGeom>
            <a:noFill/>
            <a:ln w="9525">
              <a:noFill/>
              <a:miter lim="800000"/>
              <a:headEnd/>
              <a:tailEnd/>
            </a:ln>
          </p:spPr>
        </p:pic>
        <p:sp>
          <p:nvSpPr>
            <p:cNvPr id="60477" name="TextBox 40"/>
            <p:cNvSpPr txBox="1">
              <a:spLocks noChangeArrowheads="1"/>
            </p:cNvSpPr>
            <p:nvPr/>
          </p:nvSpPr>
          <p:spPr bwMode="auto">
            <a:xfrm>
              <a:off x="2209800" y="3276600"/>
              <a:ext cx="1721420" cy="307777"/>
            </a:xfrm>
            <a:prstGeom prst="rect">
              <a:avLst/>
            </a:prstGeom>
            <a:noFill/>
            <a:ln w="9525">
              <a:noFill/>
              <a:miter lim="800000"/>
              <a:headEnd/>
              <a:tailEnd/>
            </a:ln>
          </p:spPr>
          <p:txBody>
            <a:bodyPr wrap="none">
              <a:prstTxWarp prst="textNoShape">
                <a:avLst/>
              </a:prstTxWarp>
              <a:spAutoFit/>
            </a:bodyPr>
            <a:lstStyle/>
            <a:p>
              <a:r>
                <a:rPr lang="en-US" sz="1400">
                  <a:solidFill>
                    <a:schemeClr val="tx2"/>
                  </a:solidFill>
                </a:rPr>
                <a:t>Features extraction</a:t>
              </a:r>
            </a:p>
          </p:txBody>
        </p:sp>
        <p:sp>
          <p:nvSpPr>
            <p:cNvPr id="60478" name="Right Arrow 47"/>
            <p:cNvSpPr>
              <a:spLocks noChangeArrowheads="1"/>
            </p:cNvSpPr>
            <p:nvPr/>
          </p:nvSpPr>
          <p:spPr bwMode="auto">
            <a:xfrm>
              <a:off x="1981200" y="2057400"/>
              <a:ext cx="457200" cy="228600"/>
            </a:xfrm>
            <a:prstGeom prst="rightArrow">
              <a:avLst>
                <a:gd name="adj1" fmla="val 50000"/>
                <a:gd name="adj2" fmla="val 50000"/>
              </a:avLst>
            </a:prstGeom>
            <a:solidFill>
              <a:srgbClr val="00B8FF"/>
            </a:solidFill>
            <a:ln w="9525">
              <a:solidFill>
                <a:schemeClr val="tx1"/>
              </a:solidFill>
              <a:round/>
              <a:headEnd/>
              <a:tailEnd/>
            </a:ln>
          </p:spPr>
          <p:txBody>
            <a:bodyPr>
              <a:prstTxWarp prst="textNoShape">
                <a:avLst/>
              </a:prstTxWarp>
            </a:bodyPr>
            <a:lstStyle/>
            <a:p>
              <a:pPr>
                <a:lnSpc>
                  <a:spcPct val="87000"/>
                </a:lnSpc>
                <a:buClr>
                  <a:srgbClr val="000000"/>
                </a:buClr>
                <a:buSzPct val="100000"/>
                <a:buFont typeface="Arial" charset="0"/>
                <a:buNone/>
              </a:pPr>
              <a:endParaRPr lang="en-US" sz="1800"/>
            </a:p>
          </p:txBody>
        </p:sp>
      </p:grpSp>
      <p:grpSp>
        <p:nvGrpSpPr>
          <p:cNvPr id="4" name="Group 66"/>
          <p:cNvGrpSpPr>
            <a:grpSpLocks/>
          </p:cNvGrpSpPr>
          <p:nvPr/>
        </p:nvGrpSpPr>
        <p:grpSpPr bwMode="auto">
          <a:xfrm>
            <a:off x="3657600" y="1295400"/>
            <a:ext cx="2505075" cy="2136775"/>
            <a:chOff x="3657600" y="1295400"/>
            <a:chExt cx="2505074" cy="2136577"/>
          </a:xfrm>
        </p:grpSpPr>
        <p:pic>
          <p:nvPicPr>
            <p:cNvPr id="60467" name="Picture 7" descr="headsLib2.png"/>
            <p:cNvPicPr>
              <a:picLocks noChangeAspect="1"/>
            </p:cNvPicPr>
            <p:nvPr/>
          </p:nvPicPr>
          <p:blipFill>
            <a:blip r:embed="rId15"/>
            <a:srcRect/>
            <a:stretch>
              <a:fillRect/>
            </a:stretch>
          </p:blipFill>
          <p:spPr bwMode="auto">
            <a:xfrm>
              <a:off x="3962400" y="1295400"/>
              <a:ext cx="2200274" cy="1600200"/>
            </a:xfrm>
            <a:prstGeom prst="rect">
              <a:avLst/>
            </a:prstGeom>
            <a:noFill/>
            <a:ln w="9525">
              <a:noFill/>
              <a:miter lim="800000"/>
              <a:headEnd/>
              <a:tailEnd/>
            </a:ln>
          </p:spPr>
        </p:pic>
        <p:sp>
          <p:nvSpPr>
            <p:cNvPr id="60468" name="TextBox 41"/>
            <p:cNvSpPr txBox="1">
              <a:spLocks noChangeArrowheads="1"/>
            </p:cNvSpPr>
            <p:nvPr/>
          </p:nvSpPr>
          <p:spPr bwMode="auto">
            <a:xfrm>
              <a:off x="4267200" y="3124200"/>
              <a:ext cx="1561520" cy="307777"/>
            </a:xfrm>
            <a:prstGeom prst="rect">
              <a:avLst/>
            </a:prstGeom>
            <a:noFill/>
            <a:ln w="9525">
              <a:noFill/>
              <a:miter lim="800000"/>
              <a:headEnd/>
              <a:tailEnd/>
            </a:ln>
          </p:spPr>
          <p:txBody>
            <a:bodyPr wrap="none">
              <a:prstTxWarp prst="textNoShape">
                <a:avLst/>
              </a:prstTxWarp>
              <a:spAutoFit/>
            </a:bodyPr>
            <a:lstStyle/>
            <a:p>
              <a:r>
                <a:rPr lang="en-US" sz="1400">
                  <a:solidFill>
                    <a:schemeClr val="tx2"/>
                  </a:solidFill>
                </a:rPr>
                <a:t>Dummy selection</a:t>
              </a:r>
            </a:p>
          </p:txBody>
        </p:sp>
        <p:sp>
          <p:nvSpPr>
            <p:cNvPr id="60469" name="Right Arrow 48"/>
            <p:cNvSpPr>
              <a:spLocks noChangeArrowheads="1"/>
            </p:cNvSpPr>
            <p:nvPr/>
          </p:nvSpPr>
          <p:spPr bwMode="auto">
            <a:xfrm>
              <a:off x="3657600" y="2057400"/>
              <a:ext cx="457200" cy="228600"/>
            </a:xfrm>
            <a:prstGeom prst="rightArrow">
              <a:avLst>
                <a:gd name="adj1" fmla="val 50000"/>
                <a:gd name="adj2" fmla="val 50000"/>
              </a:avLst>
            </a:prstGeom>
            <a:solidFill>
              <a:srgbClr val="00B8FF"/>
            </a:solidFill>
            <a:ln w="9525">
              <a:solidFill>
                <a:schemeClr val="tx1"/>
              </a:solidFill>
              <a:round/>
              <a:headEnd/>
              <a:tailEnd/>
            </a:ln>
          </p:spPr>
          <p:txBody>
            <a:bodyPr>
              <a:prstTxWarp prst="textNoShape">
                <a:avLst/>
              </a:prstTxWarp>
            </a:bodyPr>
            <a:lstStyle/>
            <a:p>
              <a:pPr>
                <a:lnSpc>
                  <a:spcPct val="87000"/>
                </a:lnSpc>
                <a:buClr>
                  <a:srgbClr val="000000"/>
                </a:buClr>
                <a:buSzPct val="100000"/>
                <a:buFont typeface="Arial" charset="0"/>
                <a:buNone/>
              </a:pPr>
              <a:endParaRPr lang="en-US" sz="1800"/>
            </a:p>
          </p:txBody>
        </p:sp>
      </p:grpSp>
      <p:grpSp>
        <p:nvGrpSpPr>
          <p:cNvPr id="5" name="Group 67"/>
          <p:cNvGrpSpPr>
            <a:grpSpLocks/>
          </p:cNvGrpSpPr>
          <p:nvPr/>
        </p:nvGrpSpPr>
        <p:grpSpPr bwMode="auto">
          <a:xfrm>
            <a:off x="6248400" y="1295400"/>
            <a:ext cx="2209800" cy="2289175"/>
            <a:chOff x="6248400" y="1295400"/>
            <a:chExt cx="2209800" cy="2288977"/>
          </a:xfrm>
        </p:grpSpPr>
        <p:pic>
          <p:nvPicPr>
            <p:cNvPr id="60462" name="Picture 20" descr="rigid0.jpg"/>
            <p:cNvPicPr>
              <a:picLocks noChangeAspect="1"/>
            </p:cNvPicPr>
            <p:nvPr/>
          </p:nvPicPr>
          <p:blipFill>
            <a:blip r:embed="rId16"/>
            <a:srcRect/>
            <a:stretch>
              <a:fillRect/>
            </a:stretch>
          </p:blipFill>
          <p:spPr bwMode="auto">
            <a:xfrm>
              <a:off x="6858000" y="1295400"/>
              <a:ext cx="707647" cy="1828800"/>
            </a:xfrm>
            <a:prstGeom prst="rect">
              <a:avLst/>
            </a:prstGeom>
            <a:noFill/>
            <a:ln w="9525">
              <a:noFill/>
              <a:miter lim="800000"/>
              <a:headEnd/>
              <a:tailEnd/>
            </a:ln>
          </p:spPr>
        </p:pic>
        <p:pic>
          <p:nvPicPr>
            <p:cNvPr id="60463" name="Picture 21" descr="ear3d.png"/>
            <p:cNvPicPr>
              <a:picLocks noChangeAspect="1"/>
            </p:cNvPicPr>
            <p:nvPr/>
          </p:nvPicPr>
          <p:blipFill>
            <a:blip r:embed="rId17"/>
            <a:srcRect/>
            <a:stretch>
              <a:fillRect/>
            </a:stretch>
          </p:blipFill>
          <p:spPr bwMode="auto">
            <a:xfrm>
              <a:off x="7636935" y="1447801"/>
              <a:ext cx="821265" cy="697301"/>
            </a:xfrm>
            <a:prstGeom prst="rect">
              <a:avLst/>
            </a:prstGeom>
            <a:noFill/>
            <a:ln w="9525">
              <a:noFill/>
              <a:miter lim="800000"/>
              <a:headEnd/>
              <a:tailEnd/>
            </a:ln>
          </p:spPr>
        </p:pic>
        <p:pic>
          <p:nvPicPr>
            <p:cNvPr id="60464" name="Picture 22" descr="earclose0.png"/>
            <p:cNvPicPr>
              <a:picLocks noChangeAspect="1"/>
            </p:cNvPicPr>
            <p:nvPr/>
          </p:nvPicPr>
          <p:blipFill>
            <a:blip r:embed="rId11"/>
            <a:srcRect/>
            <a:stretch>
              <a:fillRect/>
            </a:stretch>
          </p:blipFill>
          <p:spPr bwMode="auto">
            <a:xfrm>
              <a:off x="7620000" y="2209800"/>
              <a:ext cx="838200" cy="688931"/>
            </a:xfrm>
            <a:prstGeom prst="rect">
              <a:avLst/>
            </a:prstGeom>
            <a:noFill/>
            <a:ln w="9525">
              <a:noFill/>
              <a:miter lim="800000"/>
              <a:headEnd/>
              <a:tailEnd/>
            </a:ln>
          </p:spPr>
        </p:pic>
        <p:sp>
          <p:nvSpPr>
            <p:cNvPr id="60465" name="TextBox 42"/>
            <p:cNvSpPr txBox="1">
              <a:spLocks noChangeArrowheads="1"/>
            </p:cNvSpPr>
            <p:nvPr/>
          </p:nvSpPr>
          <p:spPr bwMode="auto">
            <a:xfrm>
              <a:off x="6934200" y="3276600"/>
              <a:ext cx="1521984" cy="307777"/>
            </a:xfrm>
            <a:prstGeom prst="rect">
              <a:avLst/>
            </a:prstGeom>
            <a:noFill/>
            <a:ln w="9525">
              <a:noFill/>
              <a:miter lim="800000"/>
              <a:headEnd/>
              <a:tailEnd/>
            </a:ln>
          </p:spPr>
          <p:txBody>
            <a:bodyPr wrap="none">
              <a:prstTxWarp prst="textNoShape">
                <a:avLst/>
              </a:prstTxWarp>
              <a:spAutoFit/>
            </a:bodyPr>
            <a:lstStyle/>
            <a:p>
              <a:r>
                <a:rPr lang="en-US" sz="1400">
                  <a:solidFill>
                    <a:schemeClr val="tx2"/>
                  </a:solidFill>
                </a:rPr>
                <a:t>Rigid alignement</a:t>
              </a:r>
            </a:p>
          </p:txBody>
        </p:sp>
        <p:sp>
          <p:nvSpPr>
            <p:cNvPr id="60466" name="Right Arrow 49"/>
            <p:cNvSpPr>
              <a:spLocks noChangeArrowheads="1"/>
            </p:cNvSpPr>
            <p:nvPr/>
          </p:nvSpPr>
          <p:spPr bwMode="auto">
            <a:xfrm>
              <a:off x="6248400" y="2057400"/>
              <a:ext cx="457200" cy="228600"/>
            </a:xfrm>
            <a:prstGeom prst="rightArrow">
              <a:avLst>
                <a:gd name="adj1" fmla="val 50000"/>
                <a:gd name="adj2" fmla="val 50000"/>
              </a:avLst>
            </a:prstGeom>
            <a:solidFill>
              <a:srgbClr val="00B8FF"/>
            </a:solidFill>
            <a:ln w="9525">
              <a:solidFill>
                <a:schemeClr val="tx1"/>
              </a:solidFill>
              <a:round/>
              <a:headEnd/>
              <a:tailEnd/>
            </a:ln>
          </p:spPr>
          <p:txBody>
            <a:bodyPr>
              <a:prstTxWarp prst="textNoShape">
                <a:avLst/>
              </a:prstTxWarp>
            </a:bodyPr>
            <a:lstStyle/>
            <a:p>
              <a:pPr>
                <a:lnSpc>
                  <a:spcPct val="87000"/>
                </a:lnSpc>
                <a:buClr>
                  <a:srgbClr val="000000"/>
                </a:buClr>
                <a:buSzPct val="100000"/>
                <a:buFont typeface="Arial" charset="0"/>
                <a:buNone/>
              </a:pPr>
              <a:endParaRPr lang="en-US" sz="1800"/>
            </a:p>
          </p:txBody>
        </p:sp>
      </p:grpSp>
      <p:grpSp>
        <p:nvGrpSpPr>
          <p:cNvPr id="6" name="Group 68"/>
          <p:cNvGrpSpPr>
            <a:grpSpLocks/>
          </p:cNvGrpSpPr>
          <p:nvPr/>
        </p:nvGrpSpPr>
        <p:grpSpPr bwMode="auto">
          <a:xfrm>
            <a:off x="304800" y="2133600"/>
            <a:ext cx="8686800" cy="4041775"/>
            <a:chOff x="304800" y="2133600"/>
            <a:chExt cx="8686800" cy="4041577"/>
          </a:xfrm>
        </p:grpSpPr>
        <p:grpSp>
          <p:nvGrpSpPr>
            <p:cNvPr id="60454" name="Group 60"/>
            <p:cNvGrpSpPr>
              <a:grpSpLocks/>
            </p:cNvGrpSpPr>
            <p:nvPr/>
          </p:nvGrpSpPr>
          <p:grpSpPr bwMode="auto">
            <a:xfrm>
              <a:off x="304800" y="4114800"/>
              <a:ext cx="2023751" cy="2060377"/>
              <a:chOff x="228600" y="4191000"/>
              <a:chExt cx="2023751" cy="2060377"/>
            </a:xfrm>
          </p:grpSpPr>
          <p:pic>
            <p:nvPicPr>
              <p:cNvPr id="60458" name="Picture 23" descr="rigid0.jpg"/>
              <p:cNvPicPr>
                <a:picLocks noChangeAspect="1"/>
              </p:cNvPicPr>
              <p:nvPr/>
            </p:nvPicPr>
            <p:blipFill>
              <a:blip r:embed="rId16"/>
              <a:srcRect/>
              <a:stretch>
                <a:fillRect/>
              </a:stretch>
            </p:blipFill>
            <p:spPr bwMode="auto">
              <a:xfrm>
                <a:off x="228600" y="4193954"/>
                <a:ext cx="647533" cy="1673446"/>
              </a:xfrm>
              <a:prstGeom prst="rect">
                <a:avLst/>
              </a:prstGeom>
              <a:noFill/>
              <a:ln w="9525">
                <a:noFill/>
                <a:miter lim="800000"/>
                <a:headEnd/>
                <a:tailEnd/>
              </a:ln>
            </p:spPr>
          </p:pic>
          <p:pic>
            <p:nvPicPr>
              <p:cNvPr id="60459" name="Picture 24" descr="morph0.png"/>
              <p:cNvPicPr>
                <a:picLocks noChangeAspect="1"/>
              </p:cNvPicPr>
              <p:nvPr/>
            </p:nvPicPr>
            <p:blipFill>
              <a:blip r:embed="rId18"/>
              <a:srcRect/>
              <a:stretch>
                <a:fillRect/>
              </a:stretch>
            </p:blipFill>
            <p:spPr bwMode="auto">
              <a:xfrm>
                <a:off x="919018" y="4193237"/>
                <a:ext cx="647534" cy="1669544"/>
              </a:xfrm>
              <a:prstGeom prst="rect">
                <a:avLst/>
              </a:prstGeom>
              <a:noFill/>
              <a:ln w="9525">
                <a:noFill/>
                <a:miter lim="800000"/>
                <a:headEnd/>
                <a:tailEnd/>
              </a:ln>
            </p:spPr>
          </p:pic>
          <p:pic>
            <p:nvPicPr>
              <p:cNvPr id="60460" name="Picture 25" descr="morph1.png"/>
              <p:cNvPicPr>
                <a:picLocks noChangeAspect="1"/>
              </p:cNvPicPr>
              <p:nvPr/>
            </p:nvPicPr>
            <p:blipFill>
              <a:blip r:embed="rId19"/>
              <a:srcRect/>
              <a:stretch>
                <a:fillRect/>
              </a:stretch>
            </p:blipFill>
            <p:spPr bwMode="auto">
              <a:xfrm>
                <a:off x="1604818" y="4191000"/>
                <a:ext cx="647533" cy="1657378"/>
              </a:xfrm>
              <a:prstGeom prst="rect">
                <a:avLst/>
              </a:prstGeom>
              <a:noFill/>
              <a:ln w="9525">
                <a:noFill/>
                <a:miter lim="800000"/>
                <a:headEnd/>
                <a:tailEnd/>
              </a:ln>
            </p:spPr>
          </p:pic>
          <p:sp>
            <p:nvSpPr>
              <p:cNvPr id="60461" name="TextBox 43"/>
              <p:cNvSpPr txBox="1">
                <a:spLocks noChangeArrowheads="1"/>
              </p:cNvSpPr>
              <p:nvPr/>
            </p:nvSpPr>
            <p:spPr bwMode="auto">
              <a:xfrm>
                <a:off x="381000" y="5943600"/>
                <a:ext cx="1661457" cy="307777"/>
              </a:xfrm>
              <a:prstGeom prst="rect">
                <a:avLst/>
              </a:prstGeom>
              <a:noFill/>
              <a:ln w="9525">
                <a:noFill/>
                <a:miter lim="800000"/>
                <a:headEnd/>
                <a:tailEnd/>
              </a:ln>
            </p:spPr>
            <p:txBody>
              <a:bodyPr wrap="none">
                <a:prstTxWarp prst="textNoShape">
                  <a:avLst/>
                </a:prstTxWarp>
                <a:spAutoFit/>
              </a:bodyPr>
              <a:lstStyle/>
              <a:p>
                <a:r>
                  <a:rPr lang="en-US" sz="1400">
                    <a:solidFill>
                      <a:schemeClr val="tx2"/>
                    </a:solidFill>
                  </a:rPr>
                  <a:t>Single-view morph</a:t>
                </a:r>
              </a:p>
            </p:txBody>
          </p:sp>
        </p:grpSp>
        <p:sp>
          <p:nvSpPr>
            <p:cNvPr id="55" name="U-Turn Arrow 54"/>
            <p:cNvSpPr/>
            <p:nvPr/>
          </p:nvSpPr>
          <p:spPr bwMode="auto">
            <a:xfrm rot="5400000">
              <a:off x="7886743" y="2781257"/>
              <a:ext cx="1752514" cy="457200"/>
            </a:xfrm>
            <a:prstGeom prst="uturnArrow">
              <a:avLst/>
            </a:prstGeom>
            <a:solidFill>
              <a:srgbClr val="00B8FF"/>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nSpc>
                  <a:spcPct val="87000"/>
                </a:lnSpc>
                <a:buClr>
                  <a:srgbClr val="000000"/>
                </a:buClr>
                <a:buSzPct val="100000"/>
                <a:buFont typeface="Arial" charset="0"/>
                <a:buNone/>
                <a:defRPr/>
              </a:pPr>
              <a:endParaRPr lang="en-US" sz="1800">
                <a:ea typeface="MS Gothic" pitchFamily="49" charset="-128"/>
                <a:cs typeface="MS Gothic" pitchFamily="49" charset="-128"/>
              </a:endParaRPr>
            </a:p>
          </p:txBody>
        </p:sp>
        <p:sp>
          <p:nvSpPr>
            <p:cNvPr id="60456" name="Left Arrow 55"/>
            <p:cNvSpPr>
              <a:spLocks noChangeArrowheads="1"/>
            </p:cNvSpPr>
            <p:nvPr/>
          </p:nvSpPr>
          <p:spPr bwMode="auto">
            <a:xfrm>
              <a:off x="1600200" y="3657600"/>
              <a:ext cx="6934200" cy="228600"/>
            </a:xfrm>
            <a:prstGeom prst="leftArrow">
              <a:avLst>
                <a:gd name="adj1" fmla="val 50000"/>
                <a:gd name="adj2" fmla="val 49994"/>
              </a:avLst>
            </a:prstGeom>
            <a:solidFill>
              <a:srgbClr val="00B8FF"/>
            </a:solidFill>
            <a:ln w="9525">
              <a:solidFill>
                <a:schemeClr val="tx1"/>
              </a:solidFill>
              <a:round/>
              <a:headEnd/>
              <a:tailEnd/>
            </a:ln>
          </p:spPr>
          <p:txBody>
            <a:bodyPr>
              <a:prstTxWarp prst="textNoShape">
                <a:avLst/>
              </a:prstTxWarp>
            </a:bodyPr>
            <a:lstStyle/>
            <a:p>
              <a:pPr>
                <a:lnSpc>
                  <a:spcPct val="87000"/>
                </a:lnSpc>
                <a:buClr>
                  <a:srgbClr val="000000"/>
                </a:buClr>
                <a:buSzPct val="100000"/>
                <a:buFont typeface="Arial" charset="0"/>
                <a:buNone/>
              </a:pPr>
              <a:endParaRPr lang="en-US" sz="1800"/>
            </a:p>
          </p:txBody>
        </p:sp>
        <p:sp>
          <p:nvSpPr>
            <p:cNvPr id="57" name="Bent Arrow 56"/>
            <p:cNvSpPr/>
            <p:nvPr/>
          </p:nvSpPr>
          <p:spPr bwMode="auto">
            <a:xfrm rot="5400000" flipV="1">
              <a:off x="1028711" y="3695610"/>
              <a:ext cx="457178" cy="533400"/>
            </a:xfrm>
            <a:prstGeom prst="bentArrow">
              <a:avLst/>
            </a:prstGeom>
            <a:solidFill>
              <a:srgbClr val="00B8FF"/>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nSpc>
                  <a:spcPct val="87000"/>
                </a:lnSpc>
                <a:buClr>
                  <a:srgbClr val="000000"/>
                </a:buClr>
                <a:buSzPct val="100000"/>
                <a:buFont typeface="Arial" charset="0"/>
                <a:buNone/>
                <a:defRPr/>
              </a:pPr>
              <a:endParaRPr lang="en-US" sz="1800">
                <a:ea typeface="MS Gothic" pitchFamily="49" charset="-128"/>
                <a:cs typeface="MS Gothic" pitchFamily="49" charset="-128"/>
              </a:endParaRPr>
            </a:p>
          </p:txBody>
        </p:sp>
      </p:grpSp>
      <p:grpSp>
        <p:nvGrpSpPr>
          <p:cNvPr id="8" name="Group 69"/>
          <p:cNvGrpSpPr>
            <a:grpSpLocks/>
          </p:cNvGrpSpPr>
          <p:nvPr/>
        </p:nvGrpSpPr>
        <p:grpSpPr bwMode="auto">
          <a:xfrm>
            <a:off x="2362200" y="4191000"/>
            <a:ext cx="2894013" cy="2060575"/>
            <a:chOff x="2362200" y="4191000"/>
            <a:chExt cx="2894096" cy="2060377"/>
          </a:xfrm>
        </p:grpSpPr>
        <p:grpSp>
          <p:nvGrpSpPr>
            <p:cNvPr id="60438" name="Group 61"/>
            <p:cNvGrpSpPr>
              <a:grpSpLocks/>
            </p:cNvGrpSpPr>
            <p:nvPr/>
          </p:nvGrpSpPr>
          <p:grpSpPr bwMode="auto">
            <a:xfrm>
              <a:off x="2667000" y="4191000"/>
              <a:ext cx="2589296" cy="2060377"/>
              <a:chOff x="2667000" y="4191000"/>
              <a:chExt cx="2589296" cy="2060377"/>
            </a:xfrm>
          </p:grpSpPr>
          <p:pic>
            <p:nvPicPr>
              <p:cNvPr id="60440" name="Picture 31" descr="head.jpg"/>
              <p:cNvPicPr>
                <a:picLocks noChangeAspect="1"/>
              </p:cNvPicPr>
              <p:nvPr/>
            </p:nvPicPr>
            <p:blipFill>
              <a:blip r:embed="rId20"/>
              <a:srcRect/>
              <a:stretch>
                <a:fillRect/>
              </a:stretch>
            </p:blipFill>
            <p:spPr bwMode="auto">
              <a:xfrm>
                <a:off x="3341914" y="4401240"/>
                <a:ext cx="1371600" cy="1454226"/>
              </a:xfrm>
              <a:prstGeom prst="rect">
                <a:avLst/>
              </a:prstGeom>
              <a:noFill/>
              <a:ln w="9525">
                <a:noFill/>
                <a:miter lim="800000"/>
                <a:headEnd/>
                <a:tailEnd/>
              </a:ln>
            </p:spPr>
          </p:pic>
          <p:pic>
            <p:nvPicPr>
              <p:cNvPr id="60441" name="Picture 33" descr="camera.jpg"/>
              <p:cNvPicPr>
                <a:picLocks noChangeAspect="1"/>
              </p:cNvPicPr>
              <p:nvPr/>
            </p:nvPicPr>
            <p:blipFill>
              <a:blip r:embed="rId21"/>
              <a:srcRect/>
              <a:stretch>
                <a:fillRect/>
              </a:stretch>
            </p:blipFill>
            <p:spPr bwMode="auto">
              <a:xfrm>
                <a:off x="2960914" y="4191000"/>
                <a:ext cx="391886" cy="391886"/>
              </a:xfrm>
              <a:prstGeom prst="rect">
                <a:avLst/>
              </a:prstGeom>
              <a:noFill/>
              <a:ln w="9525">
                <a:noFill/>
                <a:miter lim="800000"/>
                <a:headEnd/>
                <a:tailEnd/>
              </a:ln>
            </p:spPr>
          </p:pic>
          <p:pic>
            <p:nvPicPr>
              <p:cNvPr id="60442" name="Picture 34" descr="camera.jpg"/>
              <p:cNvPicPr>
                <a:picLocks noChangeAspect="1"/>
              </p:cNvPicPr>
              <p:nvPr/>
            </p:nvPicPr>
            <p:blipFill>
              <a:blip r:embed="rId21"/>
              <a:srcRect/>
              <a:stretch>
                <a:fillRect/>
              </a:stretch>
            </p:blipFill>
            <p:spPr bwMode="auto">
              <a:xfrm>
                <a:off x="2960914" y="5410200"/>
                <a:ext cx="391886" cy="391886"/>
              </a:xfrm>
              <a:prstGeom prst="rect">
                <a:avLst/>
              </a:prstGeom>
              <a:noFill/>
              <a:ln w="9525">
                <a:noFill/>
                <a:miter lim="800000"/>
                <a:headEnd/>
                <a:tailEnd/>
              </a:ln>
            </p:spPr>
          </p:pic>
          <p:pic>
            <p:nvPicPr>
              <p:cNvPr id="60443" name="Picture 35" descr="camera.jpg"/>
              <p:cNvPicPr>
                <a:picLocks noChangeAspect="1"/>
              </p:cNvPicPr>
              <p:nvPr/>
            </p:nvPicPr>
            <p:blipFill>
              <a:blip r:embed="rId21"/>
              <a:srcRect/>
              <a:stretch>
                <a:fillRect/>
              </a:stretch>
            </p:blipFill>
            <p:spPr bwMode="auto">
              <a:xfrm>
                <a:off x="4561114" y="4953000"/>
                <a:ext cx="391886" cy="391886"/>
              </a:xfrm>
              <a:prstGeom prst="rect">
                <a:avLst/>
              </a:prstGeom>
              <a:noFill/>
              <a:ln w="9525">
                <a:noFill/>
                <a:miter lim="800000"/>
                <a:headEnd/>
                <a:tailEnd/>
              </a:ln>
            </p:spPr>
          </p:pic>
          <p:sp>
            <p:nvSpPr>
              <p:cNvPr id="37" name="Trapezoid 36"/>
              <p:cNvSpPr/>
              <p:nvPr/>
            </p:nvSpPr>
            <p:spPr bwMode="auto">
              <a:xfrm rot="17881332">
                <a:off x="3370917" y="4180114"/>
                <a:ext cx="509727" cy="889768"/>
              </a:xfrm>
              <a:prstGeom prst="trapezoid">
                <a:avLst/>
              </a:prstGeom>
              <a:solidFill>
                <a:srgbClr val="00B8FF">
                  <a:alpha val="34000"/>
                </a:srgbClr>
              </a:solidFill>
              <a:ln w="9525" cap="flat" cmpd="sng" algn="ctr">
                <a:noFill/>
                <a:prstDash val="solid"/>
                <a:round/>
                <a:headEnd type="none" w="med" len="med"/>
                <a:tailEnd type="none" w="med" len="med"/>
              </a:ln>
              <a:effectLst>
                <a:glow>
                  <a:schemeClr val="bg1">
                    <a:alpha val="42000"/>
                  </a:schemeClr>
                </a:glow>
              </a:effectLst>
            </p:spPr>
            <p:txBody>
              <a:bodyPr>
                <a:prstTxWarp prst="textNoShape">
                  <a:avLst/>
                </a:prstTxWarp>
              </a:bodyPr>
              <a:lstStyle/>
              <a:p>
                <a:pPr>
                  <a:lnSpc>
                    <a:spcPct val="87000"/>
                  </a:lnSpc>
                  <a:buClr>
                    <a:srgbClr val="000000"/>
                  </a:buClr>
                  <a:buSzPct val="100000"/>
                  <a:buFont typeface="Arial" charset="0"/>
                  <a:buNone/>
                  <a:defRPr/>
                </a:pPr>
                <a:endParaRPr lang="en-US" sz="1800">
                  <a:ea typeface="MS Gothic" pitchFamily="49" charset="-128"/>
                  <a:cs typeface="MS Gothic" pitchFamily="49" charset="-128"/>
                </a:endParaRPr>
              </a:p>
            </p:txBody>
          </p:sp>
          <p:sp>
            <p:nvSpPr>
              <p:cNvPr id="38" name="Trapezoid 37"/>
              <p:cNvSpPr/>
              <p:nvPr/>
            </p:nvSpPr>
            <p:spPr bwMode="auto">
              <a:xfrm rot="13889271">
                <a:off x="3322003" y="4703331"/>
                <a:ext cx="509727" cy="1168735"/>
              </a:xfrm>
              <a:prstGeom prst="trapezoid">
                <a:avLst/>
              </a:prstGeom>
              <a:solidFill>
                <a:srgbClr val="00B8FF">
                  <a:alpha val="34000"/>
                </a:srgbClr>
              </a:solidFill>
              <a:ln w="9525" cap="flat" cmpd="sng" algn="ctr">
                <a:noFill/>
                <a:prstDash val="solid"/>
                <a:round/>
                <a:headEnd type="none" w="med" len="med"/>
                <a:tailEnd type="none" w="med" len="med"/>
              </a:ln>
              <a:effectLst>
                <a:glow>
                  <a:schemeClr val="bg1">
                    <a:alpha val="42000"/>
                  </a:schemeClr>
                </a:glow>
              </a:effectLst>
            </p:spPr>
            <p:txBody>
              <a:bodyPr>
                <a:prstTxWarp prst="textNoShape">
                  <a:avLst/>
                </a:prstTxWarp>
              </a:bodyPr>
              <a:lstStyle/>
              <a:p>
                <a:pPr>
                  <a:lnSpc>
                    <a:spcPct val="87000"/>
                  </a:lnSpc>
                  <a:buClr>
                    <a:srgbClr val="000000"/>
                  </a:buClr>
                  <a:buSzPct val="100000"/>
                  <a:buFont typeface="Arial" charset="0"/>
                  <a:buNone/>
                  <a:defRPr/>
                </a:pPr>
                <a:endParaRPr lang="en-US" sz="1800">
                  <a:ea typeface="MS Gothic" pitchFamily="49" charset="-128"/>
                  <a:cs typeface="MS Gothic" pitchFamily="49" charset="-128"/>
                </a:endParaRPr>
              </a:p>
            </p:txBody>
          </p:sp>
          <p:sp>
            <p:nvSpPr>
              <p:cNvPr id="39" name="Trapezoid 38"/>
              <p:cNvSpPr/>
              <p:nvPr/>
            </p:nvSpPr>
            <p:spPr bwMode="auto">
              <a:xfrm rot="7010920">
                <a:off x="4132482" y="4555431"/>
                <a:ext cx="509727" cy="889768"/>
              </a:xfrm>
              <a:prstGeom prst="trapezoid">
                <a:avLst/>
              </a:prstGeom>
              <a:solidFill>
                <a:srgbClr val="00B8FF">
                  <a:alpha val="34000"/>
                </a:srgbClr>
              </a:solidFill>
              <a:ln w="9525" cap="flat" cmpd="sng" algn="ctr">
                <a:noFill/>
                <a:prstDash val="solid"/>
                <a:round/>
                <a:headEnd type="none" w="med" len="med"/>
                <a:tailEnd type="none" w="med" len="med"/>
              </a:ln>
              <a:effectLst>
                <a:glow>
                  <a:schemeClr val="bg1">
                    <a:alpha val="42000"/>
                  </a:schemeClr>
                </a:glow>
              </a:effectLst>
            </p:spPr>
            <p:txBody>
              <a:bodyPr>
                <a:prstTxWarp prst="textNoShape">
                  <a:avLst/>
                </a:prstTxWarp>
              </a:bodyPr>
              <a:lstStyle/>
              <a:p>
                <a:pPr>
                  <a:lnSpc>
                    <a:spcPct val="87000"/>
                  </a:lnSpc>
                  <a:buClr>
                    <a:srgbClr val="000000"/>
                  </a:buClr>
                  <a:buSzPct val="100000"/>
                  <a:buFont typeface="Arial" charset="0"/>
                  <a:buNone/>
                  <a:defRPr/>
                </a:pPr>
                <a:endParaRPr lang="en-US" sz="1800">
                  <a:ea typeface="MS Gothic" pitchFamily="49" charset="-128"/>
                  <a:cs typeface="MS Gothic" pitchFamily="49" charset="-128"/>
                </a:endParaRPr>
              </a:p>
            </p:txBody>
          </p:sp>
          <p:sp>
            <p:nvSpPr>
              <p:cNvPr id="60453" name="TextBox 44"/>
              <p:cNvSpPr txBox="1">
                <a:spLocks noChangeArrowheads="1"/>
              </p:cNvSpPr>
              <p:nvPr/>
            </p:nvSpPr>
            <p:spPr bwMode="auto">
              <a:xfrm>
                <a:off x="2667000" y="5943600"/>
                <a:ext cx="2589296" cy="307777"/>
              </a:xfrm>
              <a:prstGeom prst="rect">
                <a:avLst/>
              </a:prstGeom>
              <a:noFill/>
              <a:ln w="9525">
                <a:noFill/>
                <a:miter lim="800000"/>
                <a:headEnd/>
                <a:tailEnd/>
              </a:ln>
            </p:spPr>
            <p:txBody>
              <a:bodyPr wrap="none">
                <a:prstTxWarp prst="textNoShape">
                  <a:avLst/>
                </a:prstTxWarp>
                <a:spAutoFit/>
              </a:bodyPr>
              <a:lstStyle/>
              <a:p>
                <a:r>
                  <a:rPr lang="en-US" sz="1400">
                    <a:solidFill>
                      <a:schemeClr val="tx2"/>
                    </a:solidFill>
                  </a:rPr>
                  <a:t>Merging to a multi-view morph</a:t>
                </a:r>
              </a:p>
            </p:txBody>
          </p:sp>
        </p:grpSp>
        <p:sp>
          <p:nvSpPr>
            <p:cNvPr id="60439" name="Right Arrow 57"/>
            <p:cNvSpPr>
              <a:spLocks noChangeArrowheads="1"/>
            </p:cNvSpPr>
            <p:nvPr/>
          </p:nvSpPr>
          <p:spPr bwMode="auto">
            <a:xfrm>
              <a:off x="2362200" y="4876800"/>
              <a:ext cx="457200" cy="228600"/>
            </a:xfrm>
            <a:prstGeom prst="rightArrow">
              <a:avLst>
                <a:gd name="adj1" fmla="val 50000"/>
                <a:gd name="adj2" fmla="val 50000"/>
              </a:avLst>
            </a:prstGeom>
            <a:solidFill>
              <a:srgbClr val="00B8FF"/>
            </a:solidFill>
            <a:ln w="9525">
              <a:solidFill>
                <a:schemeClr val="tx1"/>
              </a:solidFill>
              <a:round/>
              <a:headEnd/>
              <a:tailEnd/>
            </a:ln>
          </p:spPr>
          <p:txBody>
            <a:bodyPr>
              <a:prstTxWarp prst="textNoShape">
                <a:avLst/>
              </a:prstTxWarp>
            </a:bodyPr>
            <a:lstStyle/>
            <a:p>
              <a:pPr>
                <a:lnSpc>
                  <a:spcPct val="87000"/>
                </a:lnSpc>
                <a:buClr>
                  <a:srgbClr val="000000"/>
                </a:buClr>
                <a:buSzPct val="100000"/>
                <a:buFont typeface="Arial" charset="0"/>
                <a:buNone/>
              </a:pPr>
              <a:endParaRPr lang="en-US" sz="1800"/>
            </a:p>
          </p:txBody>
        </p:sp>
      </p:grpSp>
      <p:grpSp>
        <p:nvGrpSpPr>
          <p:cNvPr id="10" name="Group 70"/>
          <p:cNvGrpSpPr>
            <a:grpSpLocks/>
          </p:cNvGrpSpPr>
          <p:nvPr/>
        </p:nvGrpSpPr>
        <p:grpSpPr bwMode="auto">
          <a:xfrm>
            <a:off x="5257800" y="4038600"/>
            <a:ext cx="1570038" cy="2212975"/>
            <a:chOff x="5257800" y="4038600"/>
            <a:chExt cx="1569792" cy="2212777"/>
          </a:xfrm>
        </p:grpSpPr>
        <p:grpSp>
          <p:nvGrpSpPr>
            <p:cNvPr id="60431" name="Group 62"/>
            <p:cNvGrpSpPr>
              <a:grpSpLocks/>
            </p:cNvGrpSpPr>
            <p:nvPr/>
          </p:nvGrpSpPr>
          <p:grpSpPr bwMode="auto">
            <a:xfrm>
              <a:off x="5715000" y="4038600"/>
              <a:ext cx="1112592" cy="2212777"/>
              <a:chOff x="5715000" y="4038600"/>
              <a:chExt cx="1112592" cy="2212777"/>
            </a:xfrm>
          </p:grpSpPr>
          <p:pic>
            <p:nvPicPr>
              <p:cNvPr id="60433" name="Picture 26" descr="earclose0.png"/>
              <p:cNvPicPr>
                <a:picLocks noChangeAspect="1"/>
              </p:cNvPicPr>
              <p:nvPr/>
            </p:nvPicPr>
            <p:blipFill>
              <a:blip r:embed="rId11"/>
              <a:srcRect/>
              <a:stretch>
                <a:fillRect/>
              </a:stretch>
            </p:blipFill>
            <p:spPr bwMode="auto">
              <a:xfrm>
                <a:off x="5943600" y="5486400"/>
                <a:ext cx="551014" cy="452888"/>
              </a:xfrm>
              <a:prstGeom prst="rect">
                <a:avLst/>
              </a:prstGeom>
              <a:noFill/>
              <a:ln w="9525">
                <a:noFill/>
                <a:miter lim="800000"/>
                <a:headEnd/>
                <a:tailEnd/>
              </a:ln>
            </p:spPr>
          </p:pic>
          <p:pic>
            <p:nvPicPr>
              <p:cNvPr id="60434" name="Picture 27" descr="ear3d.png"/>
              <p:cNvPicPr>
                <a:picLocks noChangeAspect="1"/>
              </p:cNvPicPr>
              <p:nvPr/>
            </p:nvPicPr>
            <p:blipFill>
              <a:blip r:embed="rId17"/>
              <a:srcRect/>
              <a:stretch>
                <a:fillRect/>
              </a:stretch>
            </p:blipFill>
            <p:spPr bwMode="auto">
              <a:xfrm>
                <a:off x="5943600" y="4038600"/>
                <a:ext cx="533400" cy="452887"/>
              </a:xfrm>
              <a:prstGeom prst="rect">
                <a:avLst/>
              </a:prstGeom>
              <a:noFill/>
              <a:ln w="9525">
                <a:noFill/>
                <a:miter lim="800000"/>
                <a:headEnd/>
                <a:tailEnd/>
              </a:ln>
            </p:spPr>
          </p:pic>
          <p:pic>
            <p:nvPicPr>
              <p:cNvPr id="60435" name="Picture 28" descr="morphear0.png"/>
              <p:cNvPicPr>
                <a:picLocks noChangeAspect="1"/>
              </p:cNvPicPr>
              <p:nvPr/>
            </p:nvPicPr>
            <p:blipFill>
              <a:blip r:embed="rId22"/>
              <a:srcRect/>
              <a:stretch>
                <a:fillRect/>
              </a:stretch>
            </p:blipFill>
            <p:spPr bwMode="auto">
              <a:xfrm>
                <a:off x="5943600" y="4540822"/>
                <a:ext cx="536381" cy="452888"/>
              </a:xfrm>
              <a:prstGeom prst="rect">
                <a:avLst/>
              </a:prstGeom>
              <a:noFill/>
              <a:ln w="9525">
                <a:noFill/>
                <a:miter lim="800000"/>
                <a:headEnd/>
                <a:tailEnd/>
              </a:ln>
            </p:spPr>
          </p:pic>
          <p:pic>
            <p:nvPicPr>
              <p:cNvPr id="60436" name="Picture 29" descr="morphear1.png"/>
              <p:cNvPicPr>
                <a:picLocks noChangeAspect="1"/>
              </p:cNvPicPr>
              <p:nvPr/>
            </p:nvPicPr>
            <p:blipFill>
              <a:blip r:embed="rId23"/>
              <a:srcRect/>
              <a:stretch>
                <a:fillRect/>
              </a:stretch>
            </p:blipFill>
            <p:spPr bwMode="auto">
              <a:xfrm>
                <a:off x="5943600" y="5029200"/>
                <a:ext cx="536382" cy="452888"/>
              </a:xfrm>
              <a:prstGeom prst="rect">
                <a:avLst/>
              </a:prstGeom>
              <a:noFill/>
              <a:ln w="9525">
                <a:noFill/>
                <a:miter lim="800000"/>
                <a:headEnd/>
                <a:tailEnd/>
              </a:ln>
            </p:spPr>
          </p:pic>
          <p:sp>
            <p:nvSpPr>
              <p:cNvPr id="60437" name="TextBox 45"/>
              <p:cNvSpPr txBox="1">
                <a:spLocks noChangeArrowheads="1"/>
              </p:cNvSpPr>
              <p:nvPr/>
            </p:nvSpPr>
            <p:spPr bwMode="auto">
              <a:xfrm>
                <a:off x="5715000" y="5943600"/>
                <a:ext cx="1112592" cy="307777"/>
              </a:xfrm>
              <a:prstGeom prst="rect">
                <a:avLst/>
              </a:prstGeom>
              <a:noFill/>
              <a:ln w="9525">
                <a:noFill/>
                <a:miter lim="800000"/>
                <a:headEnd/>
                <a:tailEnd/>
              </a:ln>
            </p:spPr>
            <p:txBody>
              <a:bodyPr wrap="none">
                <a:prstTxWarp prst="textNoShape">
                  <a:avLst/>
                </a:prstTxWarp>
                <a:spAutoFit/>
              </a:bodyPr>
              <a:lstStyle/>
              <a:p>
                <a:r>
                  <a:rPr lang="en-US" sz="1400">
                    <a:solidFill>
                      <a:schemeClr val="tx2"/>
                    </a:solidFill>
                  </a:rPr>
                  <a:t>Ears Morph</a:t>
                </a:r>
              </a:p>
            </p:txBody>
          </p:sp>
        </p:grpSp>
        <p:sp>
          <p:nvSpPr>
            <p:cNvPr id="60432" name="Right Arrow 58"/>
            <p:cNvSpPr>
              <a:spLocks noChangeArrowheads="1"/>
            </p:cNvSpPr>
            <p:nvPr/>
          </p:nvSpPr>
          <p:spPr bwMode="auto">
            <a:xfrm>
              <a:off x="5257800" y="4876800"/>
              <a:ext cx="457200" cy="228600"/>
            </a:xfrm>
            <a:prstGeom prst="rightArrow">
              <a:avLst>
                <a:gd name="adj1" fmla="val 50000"/>
                <a:gd name="adj2" fmla="val 50000"/>
              </a:avLst>
            </a:prstGeom>
            <a:solidFill>
              <a:srgbClr val="00B8FF"/>
            </a:solidFill>
            <a:ln w="9525">
              <a:solidFill>
                <a:schemeClr val="tx1"/>
              </a:solidFill>
              <a:round/>
              <a:headEnd/>
              <a:tailEnd/>
            </a:ln>
          </p:spPr>
          <p:txBody>
            <a:bodyPr>
              <a:prstTxWarp prst="textNoShape">
                <a:avLst/>
              </a:prstTxWarp>
            </a:bodyPr>
            <a:lstStyle/>
            <a:p>
              <a:pPr>
                <a:lnSpc>
                  <a:spcPct val="87000"/>
                </a:lnSpc>
                <a:buClr>
                  <a:srgbClr val="000000"/>
                </a:buClr>
                <a:buSzPct val="100000"/>
                <a:buFont typeface="Arial" charset="0"/>
                <a:buNone/>
              </a:pPr>
              <a:endParaRPr lang="en-US" sz="1800"/>
            </a:p>
          </p:txBody>
        </p:sp>
      </p:grpSp>
      <p:grpSp>
        <p:nvGrpSpPr>
          <p:cNvPr id="12" name="Group 71"/>
          <p:cNvGrpSpPr>
            <a:grpSpLocks/>
          </p:cNvGrpSpPr>
          <p:nvPr/>
        </p:nvGrpSpPr>
        <p:grpSpPr bwMode="auto">
          <a:xfrm>
            <a:off x="6629400" y="4343400"/>
            <a:ext cx="2051050" cy="1908175"/>
            <a:chOff x="6629400" y="4343400"/>
            <a:chExt cx="2050473" cy="1907977"/>
          </a:xfrm>
        </p:grpSpPr>
        <p:grpSp>
          <p:nvGrpSpPr>
            <p:cNvPr id="60427" name="Group 63"/>
            <p:cNvGrpSpPr>
              <a:grpSpLocks/>
            </p:cNvGrpSpPr>
            <p:nvPr/>
          </p:nvGrpSpPr>
          <p:grpSpPr bwMode="auto">
            <a:xfrm>
              <a:off x="7162800" y="4343400"/>
              <a:ext cx="1517073" cy="1907977"/>
              <a:chOff x="7162800" y="4343400"/>
              <a:chExt cx="1517073" cy="1907977"/>
            </a:xfrm>
          </p:grpSpPr>
          <p:pic>
            <p:nvPicPr>
              <p:cNvPr id="60429" name="Picture 32" descr="3dfinal.png"/>
              <p:cNvPicPr>
                <a:picLocks noChangeAspect="1"/>
              </p:cNvPicPr>
              <p:nvPr/>
            </p:nvPicPr>
            <p:blipFill>
              <a:blip r:embed="rId24"/>
              <a:srcRect/>
              <a:stretch>
                <a:fillRect/>
              </a:stretch>
            </p:blipFill>
            <p:spPr bwMode="auto">
              <a:xfrm>
                <a:off x="7162800" y="4343400"/>
                <a:ext cx="1517073" cy="1390650"/>
              </a:xfrm>
              <a:prstGeom prst="rect">
                <a:avLst/>
              </a:prstGeom>
              <a:noFill/>
              <a:ln w="9525">
                <a:noFill/>
                <a:miter lim="800000"/>
                <a:headEnd/>
                <a:tailEnd/>
              </a:ln>
            </p:spPr>
          </p:pic>
          <p:sp>
            <p:nvSpPr>
              <p:cNvPr id="60430" name="TextBox 46"/>
              <p:cNvSpPr txBox="1">
                <a:spLocks noChangeArrowheads="1"/>
              </p:cNvSpPr>
              <p:nvPr/>
            </p:nvSpPr>
            <p:spPr bwMode="auto">
              <a:xfrm>
                <a:off x="7467600" y="5943600"/>
                <a:ext cx="913156" cy="307777"/>
              </a:xfrm>
              <a:prstGeom prst="rect">
                <a:avLst/>
              </a:prstGeom>
              <a:noFill/>
              <a:ln w="9525">
                <a:noFill/>
                <a:miter lim="800000"/>
                <a:headEnd/>
                <a:tailEnd/>
              </a:ln>
            </p:spPr>
            <p:txBody>
              <a:bodyPr wrap="none">
                <a:prstTxWarp prst="textNoShape">
                  <a:avLst/>
                </a:prstTxWarp>
                <a:spAutoFit/>
              </a:bodyPr>
              <a:lstStyle/>
              <a:p>
                <a:r>
                  <a:rPr lang="en-US" sz="1400">
                    <a:solidFill>
                      <a:schemeClr val="tx2"/>
                    </a:solidFill>
                  </a:rPr>
                  <a:t>Texturing</a:t>
                </a:r>
              </a:p>
            </p:txBody>
          </p:sp>
        </p:grpSp>
        <p:sp>
          <p:nvSpPr>
            <p:cNvPr id="60428" name="Right Arrow 59"/>
            <p:cNvSpPr>
              <a:spLocks noChangeArrowheads="1"/>
            </p:cNvSpPr>
            <p:nvPr/>
          </p:nvSpPr>
          <p:spPr bwMode="auto">
            <a:xfrm>
              <a:off x="6629400" y="4876800"/>
              <a:ext cx="457200" cy="228600"/>
            </a:xfrm>
            <a:prstGeom prst="rightArrow">
              <a:avLst>
                <a:gd name="adj1" fmla="val 50000"/>
                <a:gd name="adj2" fmla="val 50000"/>
              </a:avLst>
            </a:prstGeom>
            <a:solidFill>
              <a:srgbClr val="00B8FF"/>
            </a:solidFill>
            <a:ln w="9525">
              <a:solidFill>
                <a:schemeClr val="tx1"/>
              </a:solidFill>
              <a:round/>
              <a:headEnd/>
              <a:tailEnd/>
            </a:ln>
          </p:spPr>
          <p:txBody>
            <a:bodyPr>
              <a:prstTxWarp prst="textNoShape">
                <a:avLst/>
              </a:prstTxWarp>
            </a:bodyPr>
            <a:lstStyle/>
            <a:p>
              <a:pPr>
                <a:lnSpc>
                  <a:spcPct val="87000"/>
                </a:lnSpc>
                <a:buClr>
                  <a:srgbClr val="000000"/>
                </a:buClr>
                <a:buSzPct val="100000"/>
                <a:buFont typeface="Arial" charset="0"/>
                <a:buNone/>
              </a:pPr>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photouploader</a:t>
            </a:r>
          </a:p>
        </p:txBody>
      </p:sp>
      <p:sp>
        <p:nvSpPr>
          <p:cNvPr id="61443" name="Content Placeholder 2"/>
          <p:cNvSpPr>
            <a:spLocks noGrp="1"/>
          </p:cNvSpPr>
          <p:nvPr>
            <p:ph idx="1"/>
          </p:nvPr>
        </p:nvSpPr>
        <p:spPr>
          <a:xfrm>
            <a:off x="463550" y="1163638"/>
            <a:ext cx="4641850" cy="5073650"/>
          </a:xfrm>
        </p:spPr>
        <p:txBody>
          <a:bodyPr/>
          <a:lstStyle/>
          <a:p>
            <a:pPr eaLnBrk="1" hangingPunct="1">
              <a:buClrTx/>
              <a:buFont typeface="Wingdings" charset="2"/>
              <a:buNone/>
            </a:pPr>
            <a:r>
              <a:rPr lang="en-US" smtClean="0"/>
              <a:t>NEEDS:</a:t>
            </a:r>
          </a:p>
          <a:p>
            <a:pPr eaLnBrk="1" hangingPunct="1">
              <a:buClrTx/>
              <a:buFont typeface="Wingdings" charset="2"/>
              <a:buNone/>
            </a:pPr>
            <a:endParaRPr lang="en-US" smtClean="0"/>
          </a:p>
          <a:p>
            <a:pPr eaLnBrk="1" hangingPunct="1">
              <a:buClrTx/>
              <a:buFont typeface="Arial" charset="0"/>
              <a:buChar char="•"/>
            </a:pPr>
            <a:r>
              <a:rPr lang="en-US" smtClean="0"/>
              <a:t>3 photos</a:t>
            </a:r>
          </a:p>
          <a:p>
            <a:pPr eaLnBrk="1" hangingPunct="1">
              <a:buClrTx/>
              <a:buFont typeface="Arial" charset="0"/>
              <a:buChar char="•"/>
            </a:pPr>
            <a:endParaRPr lang="en-US" smtClean="0"/>
          </a:p>
          <a:p>
            <a:pPr eaLnBrk="1" hangingPunct="1">
              <a:buClrTx/>
              <a:buFont typeface="Arial" charset="0"/>
              <a:buChar char="•"/>
            </a:pPr>
            <a:r>
              <a:rPr lang="en-US" smtClean="0"/>
              <a:t>6/7 key-points </a:t>
            </a:r>
          </a:p>
          <a:p>
            <a:pPr eaLnBrk="1" hangingPunct="1">
              <a:buClrTx/>
              <a:buFont typeface="Wingdings" charset="2"/>
              <a:buNone/>
            </a:pPr>
            <a:r>
              <a:rPr lang="en-US" smtClean="0"/>
              <a:t>	per image</a:t>
            </a:r>
          </a:p>
          <a:p>
            <a:pPr eaLnBrk="1" hangingPunct="1">
              <a:buClrTx/>
              <a:buFont typeface="Arial" charset="0"/>
              <a:buChar char="•"/>
            </a:pPr>
            <a:endParaRPr lang="en-US" smtClean="0"/>
          </a:p>
          <a:p>
            <a:pPr eaLnBrk="1" hangingPunct="1">
              <a:buClrTx/>
              <a:buFont typeface="Arial" charset="0"/>
              <a:buChar char="•"/>
            </a:pPr>
            <a:r>
              <a:rPr lang="en-US" smtClean="0"/>
              <a:t>Global scaling factor (nose length)</a:t>
            </a:r>
            <a:endParaRPr lang="en-US"/>
          </a:p>
        </p:txBody>
      </p:sp>
      <p:pic>
        <p:nvPicPr>
          <p:cNvPr id="61444" name="Picture 5" descr="PhotoUploader.png"/>
          <p:cNvPicPr>
            <a:picLocks noChangeAspect="1"/>
          </p:cNvPicPr>
          <p:nvPr/>
        </p:nvPicPr>
        <p:blipFill>
          <a:blip r:embed="rId2"/>
          <a:srcRect/>
          <a:stretch>
            <a:fillRect/>
          </a:stretch>
        </p:blipFill>
        <p:spPr bwMode="auto">
          <a:xfrm>
            <a:off x="5029200" y="1371600"/>
            <a:ext cx="380682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 name="Footer Placeholder 5"/>
          <p:cNvSpPr>
            <a:spLocks noGrp="1"/>
          </p:cNvSpPr>
          <p:nvPr>
            <p:ph type="ftr" sz="quarter" idx="10"/>
          </p:nvPr>
        </p:nvSpPr>
        <p:spPr/>
        <p:txBody>
          <a:bodyPr/>
          <a:lstStyle/>
          <a:p>
            <a:pPr>
              <a:defRPr/>
            </a:pPr>
            <a:r>
              <a:rPr lang="en-GB"/>
              <a:t>Visual Computing Lab, Vienna Meeting, 9-11 May 2007</a:t>
            </a:r>
          </a:p>
        </p:txBody>
      </p:sp>
      <p:sp>
        <p:nvSpPr>
          <p:cNvPr id="8" name="Slide Number Placeholder 6"/>
          <p:cNvSpPr>
            <a:spLocks noGrp="1"/>
          </p:cNvSpPr>
          <p:nvPr>
            <p:ph type="sldNum" sz="quarter" idx="11"/>
          </p:nvPr>
        </p:nvSpPr>
        <p:spPr/>
        <p:txBody>
          <a:bodyPr/>
          <a:lstStyle/>
          <a:p>
            <a:pPr>
              <a:defRPr/>
            </a:pPr>
            <a:fld id="{7B886EFB-A988-444B-B270-E17C6334DFCF}" type="slidenum">
              <a:rPr lang="en-GB"/>
              <a:pPr>
                <a:defRPr/>
              </a:pPr>
              <a:t>17</a:t>
            </a:fld>
            <a:endParaRPr lang="en-GB"/>
          </a:p>
        </p:txBody>
      </p:sp>
      <p:sp>
        <p:nvSpPr>
          <p:cNvPr id="62468" name="Rectangle 2"/>
          <p:cNvSpPr>
            <a:spLocks noGrp="1" noChangeArrowheads="1"/>
          </p:cNvSpPr>
          <p:nvPr>
            <p:ph type="title"/>
          </p:nvPr>
        </p:nvSpPr>
        <p:spPr>
          <a:xfrm>
            <a:off x="450850" y="411163"/>
            <a:ext cx="8294688" cy="587375"/>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Features extraction</a:t>
            </a:r>
          </a:p>
        </p:txBody>
      </p:sp>
      <p:sp>
        <p:nvSpPr>
          <p:cNvPr id="62469" name="Rectangle 3"/>
          <p:cNvSpPr>
            <a:spLocks noGrp="1" noChangeArrowheads="1"/>
          </p:cNvSpPr>
          <p:nvPr>
            <p:ph type="body" sz="half" idx="1"/>
          </p:nvPr>
        </p:nvSpPr>
        <p:spPr>
          <a:xfrm>
            <a:off x="395288" y="1268413"/>
            <a:ext cx="4392612" cy="4475162"/>
          </a:xfrm>
        </p:spPr>
        <p:txBody>
          <a:bodyPr>
            <a:spAutoFit/>
          </a:bodyPr>
          <a:lstStyle/>
          <a:p>
            <a:pPr marL="571500" indent="-571500" eaLnBrk="1" hangingPunct="1">
              <a:lnSpc>
                <a:spcPct val="8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a:t>Regarding face, some work has been done, and can be used to extract features for the face and head.</a:t>
            </a:r>
          </a:p>
          <a:p>
            <a:pPr marL="571500" indent="-571500" eaLnBrk="1" hangingPunct="1">
              <a:lnSpc>
                <a:spcPct val="80000"/>
              </a:lnSpc>
              <a:spcBef>
                <a:spcPct val="2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a:t>	[Au et al, Synthesizing 3D Facial Models from Photograph]</a:t>
            </a:r>
          </a:p>
          <a:p>
            <a:pPr marL="571500" indent="-571500" eaLnBrk="1" hangingPunct="1">
              <a:lnSpc>
                <a:spcPct val="8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a:t>Regarding ear, most of the work on ear biometry is in the field of detection and security, so the extracted features are not directly related to ear shape. Moreover, proposed biometric measures are not easy to be used due to great differences between ears, and difficulty in finding reference points.</a:t>
            </a:r>
          </a:p>
          <a:p>
            <a:pPr marL="571500" indent="-571500" eaLnBrk="1" hangingPunct="1">
              <a:lnSpc>
                <a:spcPct val="8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a:t>	[Jeges,Mate, Model based human ear localization and feature extraction]</a:t>
            </a:r>
          </a:p>
        </p:txBody>
      </p:sp>
      <p:pic>
        <p:nvPicPr>
          <p:cNvPr id="62470" name="Picture 4"/>
          <p:cNvPicPr>
            <a:picLocks noGrp="1" noChangeAspect="1" noChangeArrowheads="1"/>
          </p:cNvPicPr>
          <p:nvPr>
            <p:ph sz="quarter" idx="2"/>
          </p:nvPr>
        </p:nvPicPr>
        <p:blipFill>
          <a:blip r:embed="rId3"/>
          <a:srcRect/>
          <a:stretch>
            <a:fillRect/>
          </a:stretch>
        </p:blipFill>
        <p:spPr>
          <a:xfrm>
            <a:off x="4932363" y="3500438"/>
            <a:ext cx="1528762" cy="2460625"/>
          </a:xfrm>
        </p:spPr>
      </p:pic>
      <p:pic>
        <p:nvPicPr>
          <p:cNvPr id="62471" name="Picture 6"/>
          <p:cNvPicPr>
            <a:picLocks noGrp="1" noChangeAspect="1" noChangeArrowheads="1"/>
          </p:cNvPicPr>
          <p:nvPr>
            <p:ph sz="quarter" idx="3"/>
          </p:nvPr>
        </p:nvPicPr>
        <p:blipFill>
          <a:blip r:embed="rId4"/>
          <a:srcRect/>
          <a:stretch>
            <a:fillRect/>
          </a:stretch>
        </p:blipFill>
        <p:spPr>
          <a:xfrm>
            <a:off x="4716463" y="1268413"/>
            <a:ext cx="4065587" cy="838200"/>
          </a:xfrm>
        </p:spPr>
      </p:pic>
      <p:pic>
        <p:nvPicPr>
          <p:cNvPr id="62472" name="Picture 8"/>
          <p:cNvPicPr>
            <a:picLocks noChangeAspect="1" noChangeArrowheads="1"/>
          </p:cNvPicPr>
          <p:nvPr/>
        </p:nvPicPr>
        <p:blipFill>
          <a:blip r:embed="rId5"/>
          <a:srcRect/>
          <a:stretch>
            <a:fillRect/>
          </a:stretch>
        </p:blipFill>
        <p:spPr bwMode="auto">
          <a:xfrm>
            <a:off x="6804025" y="2276475"/>
            <a:ext cx="1863725" cy="187166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6"/>
          <p:cNvSpPr>
            <a:spLocks noGrp="1"/>
          </p:cNvSpPr>
          <p:nvPr>
            <p:ph type="sldNum" sz="quarter" idx="11"/>
          </p:nvPr>
        </p:nvSpPr>
        <p:spPr/>
        <p:txBody>
          <a:bodyPr/>
          <a:lstStyle/>
          <a:p>
            <a:pPr>
              <a:defRPr/>
            </a:pPr>
            <a:fld id="{E3BE0AA7-F58A-DA4A-8287-E54077473592}" type="slidenum">
              <a:rPr lang="en-GB"/>
              <a:pPr>
                <a:defRPr/>
              </a:pPr>
              <a:t>18</a:t>
            </a:fld>
            <a:endParaRPr lang="en-GB"/>
          </a:p>
        </p:txBody>
      </p:sp>
      <p:sp>
        <p:nvSpPr>
          <p:cNvPr id="64515" name="Rectangle 2"/>
          <p:cNvSpPr>
            <a:spLocks noGrp="1" noChangeArrowheads="1"/>
          </p:cNvSpPr>
          <p:nvPr>
            <p:ph type="title"/>
          </p:nvPr>
        </p:nvSpPr>
        <p:spPr>
          <a:xfrm>
            <a:off x="450850" y="365125"/>
            <a:ext cx="8294688" cy="649288"/>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500" smtClean="0"/>
              <a:t>Features extraction</a:t>
            </a:r>
          </a:p>
        </p:txBody>
      </p:sp>
      <p:sp>
        <p:nvSpPr>
          <p:cNvPr id="64516" name="Rectangle 3"/>
          <p:cNvSpPr>
            <a:spLocks noGrp="1" noChangeArrowheads="1"/>
          </p:cNvSpPr>
          <p:nvPr>
            <p:ph type="body" sz="half" idx="1"/>
          </p:nvPr>
        </p:nvSpPr>
        <p:spPr>
          <a:xfrm>
            <a:off x="381000" y="1219200"/>
            <a:ext cx="8458200" cy="525463"/>
          </a:xfrm>
        </p:spPr>
        <p:txBody>
          <a:bodyPr>
            <a:spAutoFit/>
          </a:bodyPr>
          <a:lstStyle/>
          <a:p>
            <a:pPr marL="571500"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smtClean="0"/>
              <a:t>Contours extraction algorithm using snakes.</a:t>
            </a:r>
          </a:p>
        </p:txBody>
      </p:sp>
      <p:pic>
        <p:nvPicPr>
          <p:cNvPr id="64517" name="Picture 12" descr="earInit.png"/>
          <p:cNvPicPr>
            <a:picLocks noChangeAspect="1"/>
          </p:cNvPicPr>
          <p:nvPr/>
        </p:nvPicPr>
        <p:blipFill>
          <a:blip r:embed="rId3"/>
          <a:srcRect/>
          <a:stretch>
            <a:fillRect/>
          </a:stretch>
        </p:blipFill>
        <p:spPr bwMode="auto">
          <a:xfrm>
            <a:off x="1981200" y="2362200"/>
            <a:ext cx="4724400" cy="3429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6"/>
          <p:cNvSpPr>
            <a:spLocks noGrp="1"/>
          </p:cNvSpPr>
          <p:nvPr>
            <p:ph type="sldNum" sz="quarter" idx="11"/>
          </p:nvPr>
        </p:nvSpPr>
        <p:spPr/>
        <p:txBody>
          <a:bodyPr/>
          <a:lstStyle/>
          <a:p>
            <a:pPr>
              <a:defRPr/>
            </a:pPr>
            <a:fld id="{0558D7F8-7369-744F-B30E-81B8FA3A098F}" type="slidenum">
              <a:rPr lang="en-GB"/>
              <a:pPr>
                <a:defRPr/>
              </a:pPr>
              <a:t>19</a:t>
            </a:fld>
            <a:endParaRPr lang="en-GB"/>
          </a:p>
        </p:txBody>
      </p:sp>
      <p:sp>
        <p:nvSpPr>
          <p:cNvPr id="66563" name="Rectangle 2"/>
          <p:cNvSpPr>
            <a:spLocks noGrp="1" noChangeArrowheads="1"/>
          </p:cNvSpPr>
          <p:nvPr>
            <p:ph type="title"/>
          </p:nvPr>
        </p:nvSpPr>
        <p:spPr>
          <a:xfrm>
            <a:off x="450850" y="365125"/>
            <a:ext cx="8294688" cy="633413"/>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500" smtClean="0"/>
              <a:t>Dummy selection</a:t>
            </a:r>
          </a:p>
        </p:txBody>
      </p:sp>
      <p:sp>
        <p:nvSpPr>
          <p:cNvPr id="66564" name="Rectangle 3"/>
          <p:cNvSpPr>
            <a:spLocks noGrp="1" noChangeArrowheads="1"/>
          </p:cNvSpPr>
          <p:nvPr>
            <p:ph type="body" sz="half" idx="1"/>
          </p:nvPr>
        </p:nvSpPr>
        <p:spPr>
          <a:xfrm>
            <a:off x="304800" y="1219200"/>
            <a:ext cx="8534400" cy="387350"/>
          </a:xfrm>
        </p:spPr>
        <p:txBody>
          <a:bodyPr>
            <a:spAutoFit/>
          </a:bodyPr>
          <a:lstStyle/>
          <a:p>
            <a:pPr marL="571500"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900" smtClean="0"/>
              <a:t>Choose the dummy that best fits (using morphing) extracted ears.</a:t>
            </a:r>
          </a:p>
        </p:txBody>
      </p:sp>
      <p:pic>
        <p:nvPicPr>
          <p:cNvPr id="66565" name="Picture 7" descr="headsLib2.png"/>
          <p:cNvPicPr>
            <a:picLocks noChangeAspect="1"/>
          </p:cNvPicPr>
          <p:nvPr/>
        </p:nvPicPr>
        <p:blipFill>
          <a:blip r:embed="rId3"/>
          <a:srcRect/>
          <a:stretch>
            <a:fillRect/>
          </a:stretch>
        </p:blipFill>
        <p:spPr bwMode="auto">
          <a:xfrm>
            <a:off x="304800" y="3048000"/>
            <a:ext cx="3457575" cy="2514600"/>
          </a:xfrm>
          <a:prstGeom prst="rect">
            <a:avLst/>
          </a:prstGeom>
          <a:noFill/>
          <a:ln w="9525">
            <a:noFill/>
            <a:miter lim="800000"/>
            <a:headEnd/>
            <a:tailEnd/>
          </a:ln>
        </p:spPr>
      </p:pic>
      <p:pic>
        <p:nvPicPr>
          <p:cNvPr id="66566" name="Picture 11" descr="earSel2.png"/>
          <p:cNvPicPr>
            <a:picLocks noChangeAspect="1"/>
          </p:cNvPicPr>
          <p:nvPr/>
        </p:nvPicPr>
        <p:blipFill>
          <a:blip r:embed="rId4"/>
          <a:srcRect/>
          <a:stretch>
            <a:fillRect/>
          </a:stretch>
        </p:blipFill>
        <p:spPr bwMode="auto">
          <a:xfrm>
            <a:off x="3429000" y="2057400"/>
            <a:ext cx="5410200" cy="1346200"/>
          </a:xfrm>
          <a:prstGeom prst="rect">
            <a:avLst/>
          </a:prstGeom>
          <a:noFill/>
          <a:ln w="9525">
            <a:noFill/>
            <a:miter lim="800000"/>
            <a:headEnd/>
            <a:tailEnd/>
          </a:ln>
        </p:spPr>
      </p:pic>
      <p:pic>
        <p:nvPicPr>
          <p:cNvPr id="66567" name="Picture 13" descr="Headsel.png"/>
          <p:cNvPicPr>
            <a:picLocks noChangeAspect="1"/>
          </p:cNvPicPr>
          <p:nvPr/>
        </p:nvPicPr>
        <p:blipFill>
          <a:blip r:embed="rId5"/>
          <a:srcRect/>
          <a:stretch>
            <a:fillRect/>
          </a:stretch>
        </p:blipFill>
        <p:spPr bwMode="auto">
          <a:xfrm>
            <a:off x="3429000" y="4648200"/>
            <a:ext cx="5410200" cy="13319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pPr>
              <a:defRPr/>
            </a:pPr>
            <a:fld id="{193D8952-C939-B147-AAA1-11886C4B2443}" type="slidenum">
              <a:rPr lang="en-GB"/>
              <a:pPr>
                <a:defRPr/>
              </a:pPr>
              <a:t>2</a:t>
            </a:fld>
            <a:endParaRPr lang="en-GB"/>
          </a:p>
        </p:txBody>
      </p:sp>
      <p:sp>
        <p:nvSpPr>
          <p:cNvPr id="33795" name="Rectangle 1"/>
          <p:cNvSpPr>
            <a:spLocks noGrp="1" noChangeArrowheads="1"/>
          </p:cNvSpPr>
          <p:nvPr>
            <p:ph type="title"/>
          </p:nvPr>
        </p:nvSpPr>
        <p:spPr>
          <a:xfrm>
            <a:off x="450850" y="319088"/>
            <a:ext cx="8294688" cy="617537"/>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smtClean="0"/>
              <a:t>Overview</a:t>
            </a:r>
            <a:endParaRPr lang="en-GB" smtClean="0"/>
          </a:p>
        </p:txBody>
      </p:sp>
      <p:sp>
        <p:nvSpPr>
          <p:cNvPr id="5122" name="Rectangle 2"/>
          <p:cNvSpPr>
            <a:spLocks noGrp="1" noChangeArrowheads="1"/>
          </p:cNvSpPr>
          <p:nvPr>
            <p:ph type="body" sz="half" idx="1"/>
          </p:nvPr>
        </p:nvSpPr>
        <p:spPr>
          <a:xfrm>
            <a:off x="457200" y="1676400"/>
            <a:ext cx="6553200" cy="4095750"/>
          </a:xfrm>
        </p:spPr>
        <p:txBody>
          <a:bodyPr>
            <a:spAutoFit/>
          </a:bodyPr>
          <a:lstStyle/>
          <a:p>
            <a:pPr marL="342900" indent="-342900" eaLnBrk="1" hangingPunct="1">
              <a:lnSpc>
                <a:spcPct val="100000"/>
              </a:lnSpc>
              <a:spcBef>
                <a:spcPct val="10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What is HRTF</a:t>
            </a:r>
          </a:p>
          <a:p>
            <a:pPr marL="342900" indent="-342900" eaLnBrk="1" hangingPunct="1">
              <a:lnSpc>
                <a:spcPct val="100000"/>
              </a:lnSpc>
              <a:spcBef>
                <a:spcPct val="10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000" smtClean="0"/>
          </a:p>
          <a:p>
            <a:pPr marL="342900" indent="-342900" eaLnBrk="1" hangingPunct="1">
              <a:lnSpc>
                <a:spcPct val="100000"/>
              </a:lnSpc>
              <a:spcBef>
                <a:spcPct val="10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HRTF from head 3D model</a:t>
            </a:r>
          </a:p>
          <a:p>
            <a:pPr marL="342900" indent="-342900" eaLnBrk="1" hangingPunct="1">
              <a:lnSpc>
                <a:spcPct val="100000"/>
              </a:lnSpc>
              <a:spcBef>
                <a:spcPct val="10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 </a:t>
            </a:r>
          </a:p>
          <a:p>
            <a:pPr marL="342900" indent="-342900" eaLnBrk="1" hangingPunct="1">
              <a:lnSpc>
                <a:spcPct val="100000"/>
              </a:lnSpc>
              <a:spcBef>
                <a:spcPct val="10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Our solution</a:t>
            </a:r>
          </a:p>
          <a:p>
            <a:pPr marL="342900" indent="-342900" eaLnBrk="1" hangingPunct="1">
              <a:lnSpc>
                <a:spcPct val="100000"/>
              </a:lnSpc>
              <a:spcBef>
                <a:spcPct val="10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000" smtClean="0"/>
          </a:p>
          <a:p>
            <a:pPr marL="342900" indent="-342900" eaLnBrk="1" hangingPunct="1">
              <a:lnSpc>
                <a:spcPct val="100000"/>
              </a:lnSpc>
              <a:spcBef>
                <a:spcPct val="10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Results and future work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blinds(horizontal)">
                                      <p:cBhvr>
                                        <p:cTn id="7" dur="500"/>
                                        <p:tgtEl>
                                          <p:spTgt spid="5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2">
                                            <p:txEl>
                                              <p:pRg st="2" end="2"/>
                                            </p:txEl>
                                          </p:spTgt>
                                        </p:tgtEl>
                                        <p:attrNameLst>
                                          <p:attrName>style.visibility</p:attrName>
                                        </p:attrNameLst>
                                      </p:cBhvr>
                                      <p:to>
                                        <p:strVal val="visible"/>
                                      </p:to>
                                    </p:set>
                                    <p:animEffect transition="in" filter="blinds(horizontal)">
                                      <p:cBhvr>
                                        <p:cTn id="12" dur="500"/>
                                        <p:tgtEl>
                                          <p:spTgt spid="51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animEffect transition="in" filter="blinds(horizontal)">
                                      <p:cBhvr>
                                        <p:cTn id="17" dur="500"/>
                                        <p:tgtEl>
                                          <p:spTgt spid="51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2">
                                            <p:txEl>
                                              <p:pRg st="6" end="6"/>
                                            </p:txEl>
                                          </p:spTgt>
                                        </p:tgtEl>
                                        <p:attrNameLst>
                                          <p:attrName>style.visibility</p:attrName>
                                        </p:attrNameLst>
                                      </p:cBhvr>
                                      <p:to>
                                        <p:strVal val="visible"/>
                                      </p:to>
                                    </p:set>
                                    <p:animEffect transition="in" filter="blinds(horizontal)">
                                      <p:cBhvr>
                                        <p:cTn id="22" dur="500"/>
                                        <p:tgtEl>
                                          <p:spTgt spid="51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6"/>
          <p:cNvSpPr>
            <a:spLocks noGrp="1"/>
          </p:cNvSpPr>
          <p:nvPr>
            <p:ph type="sldNum" sz="quarter" idx="11"/>
          </p:nvPr>
        </p:nvSpPr>
        <p:spPr/>
        <p:txBody>
          <a:bodyPr/>
          <a:lstStyle/>
          <a:p>
            <a:pPr>
              <a:defRPr/>
            </a:pPr>
            <a:fld id="{41B3B74F-3168-2A4E-AD95-FB424D983AC8}" type="slidenum">
              <a:rPr lang="en-GB"/>
              <a:pPr>
                <a:defRPr/>
              </a:pPr>
              <a:t>20</a:t>
            </a:fld>
            <a:endParaRPr lang="en-GB"/>
          </a:p>
        </p:txBody>
      </p:sp>
      <p:sp>
        <p:nvSpPr>
          <p:cNvPr id="68611" name="Rectangle 2"/>
          <p:cNvSpPr>
            <a:spLocks noGrp="1" noChangeArrowheads="1"/>
          </p:cNvSpPr>
          <p:nvPr>
            <p:ph type="title"/>
          </p:nvPr>
        </p:nvSpPr>
        <p:spPr>
          <a:xfrm>
            <a:off x="450850" y="365125"/>
            <a:ext cx="8294688" cy="649288"/>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t>Dummy morphing</a:t>
            </a:r>
            <a:endParaRPr lang="en-GB" sz="3500" smtClean="0"/>
          </a:p>
        </p:txBody>
      </p:sp>
      <p:sp>
        <p:nvSpPr>
          <p:cNvPr id="68612" name="Rectangle 3"/>
          <p:cNvSpPr>
            <a:spLocks noGrp="1" noChangeArrowheads="1"/>
          </p:cNvSpPr>
          <p:nvPr>
            <p:ph type="body" sz="half" idx="1"/>
          </p:nvPr>
        </p:nvSpPr>
        <p:spPr>
          <a:xfrm>
            <a:off x="304800" y="1219200"/>
            <a:ext cx="5181600" cy="5470525"/>
          </a:xfrm>
        </p:spPr>
        <p:txBody>
          <a:bodyPr>
            <a:spAutoFit/>
          </a:bodyPr>
          <a:lstStyle/>
          <a:p>
            <a:pPr marL="571500"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900" smtClean="0"/>
              <a:t>Overview:</a:t>
            </a:r>
          </a:p>
          <a:p>
            <a:pPr marL="571500"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900" smtClean="0"/>
          </a:p>
          <a:p>
            <a:pPr marL="571500" indent="-5715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900" smtClean="0"/>
              <a:t>INPUT:</a:t>
            </a:r>
          </a:p>
          <a:p>
            <a:pPr marL="1009650" lvl="1" indent="-5715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500" smtClean="0"/>
              <a:t>3 extracted masks of head photos (dx,sx,front) aligned with the dummy head.</a:t>
            </a:r>
          </a:p>
          <a:p>
            <a:pPr marL="1009650" lvl="1" indent="-5715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500" smtClean="0"/>
          </a:p>
          <a:p>
            <a:pPr marL="1009650" lvl="1" indent="-5715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500" smtClean="0"/>
              <a:t>one cropped image for each of ears and his extracted masks.</a:t>
            </a:r>
          </a:p>
          <a:p>
            <a:pPr marL="1009650" lvl="1"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500" smtClean="0"/>
          </a:p>
          <a:p>
            <a:pPr marL="571500" indent="-571500">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900" smtClean="0"/>
              <a:t>OUTPUT:</a:t>
            </a:r>
          </a:p>
          <a:p>
            <a:pPr marL="1009650" lvl="1" indent="-571500">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500" smtClean="0"/>
              <a:t>Recontructed colored Dummy model with particular attention to ear reconstruction.</a:t>
            </a:r>
          </a:p>
          <a:p>
            <a:pPr marL="1009650" lvl="1" indent="-571500">
              <a:spcBef>
                <a:spcPct val="30000"/>
              </a:spcBef>
              <a:buClr>
                <a:srgbClr val="000000"/>
              </a:buClr>
              <a:buSzPct val="100000"/>
              <a:buFont typeface="Arial"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500" smtClean="0"/>
              <a:t>  </a:t>
            </a:r>
          </a:p>
          <a:p>
            <a:pPr marL="1009650" lvl="1" indent="-571500">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500" smtClean="0"/>
              <a:t>Placement of virtual microphones for HRTF calculation.  </a:t>
            </a:r>
          </a:p>
          <a:p>
            <a:pPr marL="1009650" lvl="1"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500" smtClean="0"/>
          </a:p>
          <a:p>
            <a:pPr marL="1009650" lvl="1"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500" smtClean="0"/>
              <a:t> </a:t>
            </a:r>
            <a:endParaRPr lang="en-GB" sz="1500"/>
          </a:p>
        </p:txBody>
      </p:sp>
      <p:pic>
        <p:nvPicPr>
          <p:cNvPr id="68613" name="Picture 6"/>
          <p:cNvPicPr>
            <a:picLocks noChangeAspect="1"/>
          </p:cNvPicPr>
          <p:nvPr/>
        </p:nvPicPr>
        <p:blipFill>
          <a:blip r:embed="rId3"/>
          <a:srcRect/>
          <a:stretch>
            <a:fillRect/>
          </a:stretch>
        </p:blipFill>
        <p:spPr bwMode="auto">
          <a:xfrm>
            <a:off x="5943600" y="1524000"/>
            <a:ext cx="2128838" cy="1047750"/>
          </a:xfrm>
          <a:prstGeom prst="rect">
            <a:avLst/>
          </a:prstGeom>
          <a:noFill/>
          <a:ln w="9525">
            <a:noFill/>
            <a:miter lim="800000"/>
            <a:headEnd/>
            <a:tailEnd/>
          </a:ln>
        </p:spPr>
      </p:pic>
      <p:pic>
        <p:nvPicPr>
          <p:cNvPr id="68614" name="Picture 7"/>
          <p:cNvPicPr>
            <a:picLocks noChangeAspect="1"/>
          </p:cNvPicPr>
          <p:nvPr/>
        </p:nvPicPr>
        <p:blipFill>
          <a:blip r:embed="rId4"/>
          <a:srcRect/>
          <a:stretch>
            <a:fillRect/>
          </a:stretch>
        </p:blipFill>
        <p:spPr bwMode="auto">
          <a:xfrm>
            <a:off x="5943600" y="2667000"/>
            <a:ext cx="1028700" cy="1069975"/>
          </a:xfrm>
          <a:prstGeom prst="rect">
            <a:avLst/>
          </a:prstGeom>
          <a:noFill/>
          <a:ln w="9525">
            <a:noFill/>
            <a:miter lim="800000"/>
            <a:headEnd/>
            <a:tailEnd/>
          </a:ln>
        </p:spPr>
      </p:pic>
      <p:pic>
        <p:nvPicPr>
          <p:cNvPr id="68615" name="Picture 8" descr="earmask.png"/>
          <p:cNvPicPr>
            <a:picLocks noChangeAspect="1"/>
          </p:cNvPicPr>
          <p:nvPr/>
        </p:nvPicPr>
        <p:blipFill>
          <a:blip r:embed="rId5"/>
          <a:srcRect/>
          <a:stretch>
            <a:fillRect/>
          </a:stretch>
        </p:blipFill>
        <p:spPr bwMode="auto">
          <a:xfrm>
            <a:off x="7010400" y="2667000"/>
            <a:ext cx="1066800" cy="1066800"/>
          </a:xfrm>
          <a:prstGeom prst="rect">
            <a:avLst/>
          </a:prstGeom>
          <a:noFill/>
          <a:ln w="9525">
            <a:noFill/>
            <a:miter lim="800000"/>
            <a:headEnd/>
            <a:tailEnd/>
          </a:ln>
        </p:spPr>
      </p:pic>
      <p:pic>
        <p:nvPicPr>
          <p:cNvPr id="68616" name="Picture 10"/>
          <p:cNvPicPr>
            <a:picLocks noChangeAspect="1"/>
          </p:cNvPicPr>
          <p:nvPr/>
        </p:nvPicPr>
        <p:blipFill>
          <a:blip r:embed="rId6"/>
          <a:srcRect/>
          <a:stretch>
            <a:fillRect/>
          </a:stretch>
        </p:blipFill>
        <p:spPr bwMode="auto">
          <a:xfrm>
            <a:off x="5943600" y="4191000"/>
            <a:ext cx="2160588" cy="1981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2">
                                            <p:txEl>
                                              <p:pRg st="3" end="3"/>
                                            </p:txEl>
                                          </p:spTgt>
                                        </p:tgtEl>
                                        <p:attrNameLst>
                                          <p:attrName>style.visibility</p:attrName>
                                        </p:attrNameLst>
                                      </p:cBhvr>
                                      <p:to>
                                        <p:strVal val="visible"/>
                                      </p:to>
                                    </p:set>
                                    <p:animEffect transition="in" filter="blinds(horizontal)">
                                      <p:cBhvr>
                                        <p:cTn id="7" dur="500"/>
                                        <p:tgtEl>
                                          <p:spTgt spid="686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2">
                                            <p:txEl>
                                              <p:pRg st="5" end="5"/>
                                            </p:txEl>
                                          </p:spTgt>
                                        </p:tgtEl>
                                        <p:attrNameLst>
                                          <p:attrName>style.visibility</p:attrName>
                                        </p:attrNameLst>
                                      </p:cBhvr>
                                      <p:to>
                                        <p:strVal val="visible"/>
                                      </p:to>
                                    </p:set>
                                    <p:animEffect transition="in" filter="blinds(horizontal)">
                                      <p:cBhvr>
                                        <p:cTn id="12" dur="500"/>
                                        <p:tgtEl>
                                          <p:spTgt spid="6861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612">
                                            <p:txEl>
                                              <p:pRg st="8" end="8"/>
                                            </p:txEl>
                                          </p:spTgt>
                                        </p:tgtEl>
                                        <p:attrNameLst>
                                          <p:attrName>style.visibility</p:attrName>
                                        </p:attrNameLst>
                                      </p:cBhvr>
                                      <p:to>
                                        <p:strVal val="visible"/>
                                      </p:to>
                                    </p:set>
                                    <p:animEffect transition="in" filter="blinds(horizontal)">
                                      <p:cBhvr>
                                        <p:cTn id="17" dur="500"/>
                                        <p:tgtEl>
                                          <p:spTgt spid="6861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2">
                                            <p:txEl>
                                              <p:pRg st="10" end="10"/>
                                            </p:txEl>
                                          </p:spTgt>
                                        </p:tgtEl>
                                        <p:attrNameLst>
                                          <p:attrName>style.visibility</p:attrName>
                                        </p:attrNameLst>
                                      </p:cBhvr>
                                      <p:to>
                                        <p:strVal val="visible"/>
                                      </p:to>
                                    </p:set>
                                    <p:animEffect transition="in" filter="blinds(horizontal)">
                                      <p:cBhvr>
                                        <p:cTn id="22" dur="500"/>
                                        <p:tgtEl>
                                          <p:spTgt spid="686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6"/>
          <p:cNvSpPr>
            <a:spLocks noGrp="1"/>
          </p:cNvSpPr>
          <p:nvPr>
            <p:ph type="sldNum" sz="quarter" idx="11"/>
          </p:nvPr>
        </p:nvSpPr>
        <p:spPr/>
        <p:txBody>
          <a:bodyPr/>
          <a:lstStyle/>
          <a:p>
            <a:pPr>
              <a:defRPr/>
            </a:pPr>
            <a:fld id="{7EDF8014-0E99-0045-9927-706F0BAE6090}" type="slidenum">
              <a:rPr lang="en-GB"/>
              <a:pPr>
                <a:defRPr/>
              </a:pPr>
              <a:t>21</a:t>
            </a:fld>
            <a:endParaRPr lang="en-GB"/>
          </a:p>
        </p:txBody>
      </p:sp>
      <p:sp>
        <p:nvSpPr>
          <p:cNvPr id="70659" name="Rectangle 2"/>
          <p:cNvSpPr>
            <a:spLocks noGrp="1" noChangeArrowheads="1"/>
          </p:cNvSpPr>
          <p:nvPr>
            <p:ph type="title"/>
          </p:nvPr>
        </p:nvSpPr>
        <p:spPr>
          <a:xfrm>
            <a:off x="450850" y="365125"/>
            <a:ext cx="8294688" cy="657225"/>
          </a:xfrm>
        </p:spPr>
        <p:txBody>
          <a:bodyPr>
            <a:spAutoFit/>
          </a:bodyPr>
          <a:lstStyle/>
          <a:p>
            <a:r>
              <a:rPr lang="en-US" sz="3600" smtClean="0">
                <a:solidFill>
                  <a:schemeClr val="tx2"/>
                </a:solidFill>
              </a:rPr>
              <a:t>Morphing to target shape</a:t>
            </a:r>
          </a:p>
        </p:txBody>
      </p:sp>
      <p:sp>
        <p:nvSpPr>
          <p:cNvPr id="70660" name="Text Placeholder 4"/>
          <p:cNvSpPr>
            <a:spLocks noGrp="1"/>
          </p:cNvSpPr>
          <p:nvPr>
            <p:ph type="body" sz="half" idx="1"/>
          </p:nvPr>
        </p:nvSpPr>
        <p:spPr>
          <a:xfrm>
            <a:off x="457200" y="1066800"/>
            <a:ext cx="4800600" cy="4648200"/>
          </a:xfrm>
        </p:spPr>
        <p:txBody>
          <a:bodyPr/>
          <a:lstStyle/>
          <a:p>
            <a:pPr>
              <a:buClrTx/>
              <a:buFont typeface="Wingdings" charset="2"/>
              <a:buNone/>
            </a:pPr>
            <a:r>
              <a:rPr lang="en-US" sz="1800" smtClean="0"/>
              <a:t>We use a variant of </a:t>
            </a:r>
            <a:r>
              <a:rPr lang="en-GB" sz="1800" smtClean="0"/>
              <a:t>“</a:t>
            </a:r>
            <a:r>
              <a:rPr lang="en-US" sz="1800" i="1" smtClean="0"/>
              <a:t>Texture Design Using a Simplicial Complex of Morphable Textures</a:t>
            </a:r>
            <a:r>
              <a:rPr lang="en-US" sz="1800" smtClean="0"/>
              <a:t>” [Wojciech Matusik]</a:t>
            </a:r>
          </a:p>
          <a:p>
            <a:pPr>
              <a:buClrTx/>
              <a:buFont typeface="Arial" charset="0"/>
              <a:buChar char="•"/>
            </a:pPr>
            <a:r>
              <a:rPr lang="en-US" sz="1800" smtClean="0">
                <a:solidFill>
                  <a:schemeClr val="tx1"/>
                </a:solidFill>
              </a:rPr>
              <a:t>Overlap the edge-detection of input image with the edge detection of rendered geometry.</a:t>
            </a:r>
          </a:p>
          <a:p>
            <a:pPr>
              <a:buClrTx/>
              <a:buFont typeface="Arial" charset="0"/>
              <a:buChar char="•"/>
            </a:pPr>
            <a:r>
              <a:rPr lang="en-US" sz="1800" smtClean="0">
                <a:solidFill>
                  <a:schemeClr val="tx1"/>
                </a:solidFill>
              </a:rPr>
              <a:t> Calculate image Warping by minimizing an energy function in order to align features.</a:t>
            </a:r>
          </a:p>
          <a:p>
            <a:pPr>
              <a:buClrTx/>
              <a:buFont typeface="Arial" charset="0"/>
              <a:buChar char="•"/>
            </a:pPr>
            <a:r>
              <a:rPr lang="en-US" sz="1800" smtClean="0">
                <a:solidFill>
                  <a:schemeClr val="tx1"/>
                </a:solidFill>
              </a:rPr>
              <a:t> Project warpings back to 3D model </a:t>
            </a:r>
          </a:p>
          <a:p>
            <a:pPr>
              <a:buClrTx/>
              <a:buFont typeface="Wingdings" charset="2"/>
              <a:buNone/>
            </a:pPr>
            <a:endParaRPr lang="en-US" sz="1800" smtClean="0"/>
          </a:p>
        </p:txBody>
      </p:sp>
      <p:pic>
        <p:nvPicPr>
          <p:cNvPr id="70661" name="Picture 6" descr="edgeDET.png"/>
          <p:cNvPicPr>
            <a:picLocks noChangeAspect="1"/>
          </p:cNvPicPr>
          <p:nvPr/>
        </p:nvPicPr>
        <p:blipFill>
          <a:blip r:embed="rId3"/>
          <a:srcRect/>
          <a:stretch>
            <a:fillRect/>
          </a:stretch>
        </p:blipFill>
        <p:spPr bwMode="auto">
          <a:xfrm>
            <a:off x="5767388" y="3484563"/>
            <a:ext cx="1166812" cy="990600"/>
          </a:xfrm>
          <a:prstGeom prst="rect">
            <a:avLst/>
          </a:prstGeom>
          <a:noFill/>
          <a:ln w="9525">
            <a:noFill/>
            <a:miter lim="800000"/>
            <a:headEnd/>
            <a:tailEnd/>
          </a:ln>
        </p:spPr>
      </p:pic>
      <p:pic>
        <p:nvPicPr>
          <p:cNvPr id="70662" name="Picture 10" descr="ear3d.png"/>
          <p:cNvPicPr>
            <a:picLocks noChangeAspect="1"/>
          </p:cNvPicPr>
          <p:nvPr/>
        </p:nvPicPr>
        <p:blipFill>
          <a:blip r:embed="rId4"/>
          <a:srcRect/>
          <a:stretch>
            <a:fillRect/>
          </a:stretch>
        </p:blipFill>
        <p:spPr bwMode="auto">
          <a:xfrm>
            <a:off x="5791200" y="2438400"/>
            <a:ext cx="1143000" cy="969963"/>
          </a:xfrm>
          <a:prstGeom prst="rect">
            <a:avLst/>
          </a:prstGeom>
          <a:noFill/>
          <a:ln w="9525">
            <a:noFill/>
            <a:miter lim="800000"/>
            <a:headEnd/>
            <a:tailEnd/>
          </a:ln>
        </p:spPr>
      </p:pic>
      <p:pic>
        <p:nvPicPr>
          <p:cNvPr id="70663" name="Picture 11" descr="earclose0.png"/>
          <p:cNvPicPr>
            <a:picLocks noChangeAspect="1"/>
          </p:cNvPicPr>
          <p:nvPr/>
        </p:nvPicPr>
        <p:blipFill>
          <a:blip r:embed="rId5"/>
          <a:srcRect/>
          <a:stretch>
            <a:fillRect/>
          </a:stretch>
        </p:blipFill>
        <p:spPr bwMode="auto">
          <a:xfrm>
            <a:off x="7086600" y="2459038"/>
            <a:ext cx="1155700" cy="949325"/>
          </a:xfrm>
          <a:prstGeom prst="rect">
            <a:avLst/>
          </a:prstGeom>
          <a:noFill/>
          <a:ln w="9525">
            <a:noFill/>
            <a:miter lim="800000"/>
            <a:headEnd/>
            <a:tailEnd/>
          </a:ln>
        </p:spPr>
      </p:pic>
      <p:pic>
        <p:nvPicPr>
          <p:cNvPr id="70664" name="Picture 14" descr="edgeDET2.png"/>
          <p:cNvPicPr>
            <a:picLocks noChangeAspect="1"/>
          </p:cNvPicPr>
          <p:nvPr/>
        </p:nvPicPr>
        <p:blipFill>
          <a:blip r:embed="rId6"/>
          <a:srcRect/>
          <a:stretch>
            <a:fillRect/>
          </a:stretch>
        </p:blipFill>
        <p:spPr bwMode="auto">
          <a:xfrm>
            <a:off x="7053263" y="3484563"/>
            <a:ext cx="1211262" cy="996950"/>
          </a:xfrm>
          <a:prstGeom prst="rect">
            <a:avLst/>
          </a:prstGeom>
          <a:noFill/>
          <a:ln w="9525">
            <a:noFill/>
            <a:miter lim="800000"/>
            <a:headEnd/>
            <a:tailEnd/>
          </a:ln>
        </p:spPr>
      </p:pic>
      <p:pic>
        <p:nvPicPr>
          <p:cNvPr id="70665" name="Picture 15" descr="Ear.png"/>
          <p:cNvPicPr>
            <a:picLocks noChangeAspect="1"/>
          </p:cNvPicPr>
          <p:nvPr/>
        </p:nvPicPr>
        <p:blipFill>
          <a:blip r:embed="rId7"/>
          <a:srcRect/>
          <a:stretch>
            <a:fillRect/>
          </a:stretch>
        </p:blipFill>
        <p:spPr bwMode="auto">
          <a:xfrm>
            <a:off x="2057400" y="4648200"/>
            <a:ext cx="6248400" cy="1514475"/>
          </a:xfrm>
          <a:prstGeom prst="rect">
            <a:avLst/>
          </a:prstGeom>
          <a:noFill/>
          <a:ln w="9525">
            <a:noFill/>
            <a:miter lim="800000"/>
            <a:headEnd/>
            <a:tailEnd/>
          </a:ln>
        </p:spPr>
      </p:pic>
      <p:pic>
        <p:nvPicPr>
          <p:cNvPr id="70666" name="Picture 4"/>
          <p:cNvPicPr>
            <a:picLocks noChangeAspect="1"/>
          </p:cNvPicPr>
          <p:nvPr/>
        </p:nvPicPr>
        <p:blipFill>
          <a:blip r:embed="rId8"/>
          <a:srcRect/>
          <a:stretch>
            <a:fillRect/>
          </a:stretch>
        </p:blipFill>
        <p:spPr bwMode="auto">
          <a:xfrm>
            <a:off x="5105400" y="1219200"/>
            <a:ext cx="3733800" cy="558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0">
                                            <p:txEl>
                                              <p:pRg st="1" end="1"/>
                                            </p:txEl>
                                          </p:spTgt>
                                        </p:tgtEl>
                                        <p:attrNameLst>
                                          <p:attrName>style.visibility</p:attrName>
                                        </p:attrNameLst>
                                      </p:cBhvr>
                                      <p:to>
                                        <p:strVal val="visible"/>
                                      </p:to>
                                    </p:set>
                                    <p:animEffect transition="in" filter="blinds(horizontal)">
                                      <p:cBhvr>
                                        <p:cTn id="7" dur="500"/>
                                        <p:tgtEl>
                                          <p:spTgt spid="706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60">
                                            <p:txEl>
                                              <p:pRg st="2" end="2"/>
                                            </p:txEl>
                                          </p:spTgt>
                                        </p:tgtEl>
                                        <p:attrNameLst>
                                          <p:attrName>style.visibility</p:attrName>
                                        </p:attrNameLst>
                                      </p:cBhvr>
                                      <p:to>
                                        <p:strVal val="visible"/>
                                      </p:to>
                                    </p:set>
                                    <p:animEffect transition="in" filter="blinds(horizontal)">
                                      <p:cBhvr>
                                        <p:cTn id="12" dur="500"/>
                                        <p:tgtEl>
                                          <p:spTgt spid="706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60">
                                            <p:txEl>
                                              <p:pRg st="3" end="3"/>
                                            </p:txEl>
                                          </p:spTgt>
                                        </p:tgtEl>
                                        <p:attrNameLst>
                                          <p:attrName>style.visibility</p:attrName>
                                        </p:attrNameLst>
                                      </p:cBhvr>
                                      <p:to>
                                        <p:strVal val="visible"/>
                                      </p:to>
                                    </p:set>
                                    <p:animEffect transition="in" filter="blinds(horizontal)">
                                      <p:cBhvr>
                                        <p:cTn id="17" dur="500"/>
                                        <p:tgtEl>
                                          <p:spTgt spid="706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6"/>
          <p:cNvSpPr>
            <a:spLocks noGrp="1"/>
          </p:cNvSpPr>
          <p:nvPr>
            <p:ph type="sldNum" sz="quarter" idx="11"/>
          </p:nvPr>
        </p:nvSpPr>
        <p:spPr/>
        <p:txBody>
          <a:bodyPr/>
          <a:lstStyle/>
          <a:p>
            <a:pPr>
              <a:defRPr/>
            </a:pPr>
            <a:fld id="{DA66DAA8-8A9B-1848-AF58-40034B908277}" type="slidenum">
              <a:rPr lang="en-GB"/>
              <a:pPr>
                <a:defRPr/>
              </a:pPr>
              <a:t>22</a:t>
            </a:fld>
            <a:endParaRPr lang="en-GB"/>
          </a:p>
        </p:txBody>
      </p:sp>
      <p:sp>
        <p:nvSpPr>
          <p:cNvPr id="72707" name="Rectangle 2"/>
          <p:cNvSpPr>
            <a:spLocks noGrp="1" noChangeArrowheads="1"/>
          </p:cNvSpPr>
          <p:nvPr>
            <p:ph type="title"/>
          </p:nvPr>
        </p:nvSpPr>
        <p:spPr>
          <a:xfrm>
            <a:off x="450850" y="365125"/>
            <a:ext cx="8294688" cy="633413"/>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500" smtClean="0"/>
              <a:t>Head Morphing</a:t>
            </a:r>
          </a:p>
        </p:txBody>
      </p:sp>
      <p:sp>
        <p:nvSpPr>
          <p:cNvPr id="72708" name="Rectangle 3"/>
          <p:cNvSpPr>
            <a:spLocks noGrp="1" noChangeArrowheads="1"/>
          </p:cNvSpPr>
          <p:nvPr>
            <p:ph type="body" sz="half" idx="1"/>
          </p:nvPr>
        </p:nvSpPr>
        <p:spPr>
          <a:xfrm>
            <a:off x="457200" y="2209800"/>
            <a:ext cx="3962400" cy="3389313"/>
          </a:xfrm>
        </p:spPr>
        <p:txBody>
          <a:bodyPr>
            <a:spAutoFit/>
          </a:bodyPr>
          <a:lstStyle/>
          <a:p>
            <a:pPr marL="571500"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900" smtClean="0"/>
              <a:t>Same approach with some difference:</a:t>
            </a:r>
          </a:p>
          <a:p>
            <a:pPr marL="571500"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900" smtClean="0"/>
          </a:p>
          <a:p>
            <a:pPr marL="571500" indent="-5715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900" smtClean="0"/>
              <a:t>We choose to use the image mask for robustness.</a:t>
            </a:r>
          </a:p>
          <a:p>
            <a:pPr marL="571500" indent="-5715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900" smtClean="0"/>
          </a:p>
          <a:p>
            <a:pPr marL="571500" indent="-5715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it-IT" sz="1900" smtClean="0"/>
              <a:t>Adding keypoints matching to energy function. </a:t>
            </a:r>
            <a:endParaRPr lang="en-US" sz="2000" smtClean="0"/>
          </a:p>
          <a:p>
            <a:pPr marL="571500"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US" sz="2000" smtClean="0"/>
          </a:p>
        </p:txBody>
      </p:sp>
      <p:pic>
        <p:nvPicPr>
          <p:cNvPr id="72709" name="Picture 5" descr="deform_lat_progress.png"/>
          <p:cNvPicPr>
            <a:picLocks noChangeAspect="1"/>
          </p:cNvPicPr>
          <p:nvPr/>
        </p:nvPicPr>
        <p:blipFill>
          <a:blip r:embed="rId3"/>
          <a:srcRect/>
          <a:stretch>
            <a:fillRect/>
          </a:stretch>
        </p:blipFill>
        <p:spPr bwMode="auto">
          <a:xfrm>
            <a:off x="4495800" y="1828800"/>
            <a:ext cx="3962400" cy="39624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Effect transition="in" filter="blinds(horizontal)">
                                      <p:cBhvr>
                                        <p:cTn id="7" dur="500"/>
                                        <p:tgtEl>
                                          <p:spTgt spid="727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08">
                                            <p:txEl>
                                              <p:pRg st="2" end="2"/>
                                            </p:txEl>
                                          </p:spTgt>
                                        </p:tgtEl>
                                        <p:attrNameLst>
                                          <p:attrName>style.visibility</p:attrName>
                                        </p:attrNameLst>
                                      </p:cBhvr>
                                      <p:to>
                                        <p:strVal val="visible"/>
                                      </p:to>
                                    </p:set>
                                    <p:animEffect transition="in" filter="blinds(horizontal)">
                                      <p:cBhvr>
                                        <p:cTn id="12" dur="500"/>
                                        <p:tgtEl>
                                          <p:spTgt spid="727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08">
                                            <p:txEl>
                                              <p:pRg st="4" end="4"/>
                                            </p:txEl>
                                          </p:spTgt>
                                        </p:tgtEl>
                                        <p:attrNameLst>
                                          <p:attrName>style.visibility</p:attrName>
                                        </p:attrNameLst>
                                      </p:cBhvr>
                                      <p:to>
                                        <p:strVal val="visible"/>
                                      </p:to>
                                    </p:set>
                                    <p:animEffect transition="in" filter="blinds(horizontal)">
                                      <p:cBhvr>
                                        <p:cTn id="17" dur="500"/>
                                        <p:tgtEl>
                                          <p:spTgt spid="727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6"/>
          <p:cNvSpPr>
            <a:spLocks noGrp="1"/>
          </p:cNvSpPr>
          <p:nvPr>
            <p:ph type="sldNum" sz="quarter" idx="11"/>
          </p:nvPr>
        </p:nvSpPr>
        <p:spPr/>
        <p:txBody>
          <a:bodyPr/>
          <a:lstStyle/>
          <a:p>
            <a:pPr>
              <a:defRPr/>
            </a:pPr>
            <a:fld id="{A8DF36FE-3EE8-5646-A99F-F0C9C522868F}" type="slidenum">
              <a:rPr lang="en-GB"/>
              <a:pPr>
                <a:defRPr/>
              </a:pPr>
              <a:t>23</a:t>
            </a:fld>
            <a:endParaRPr lang="en-GB"/>
          </a:p>
        </p:txBody>
      </p:sp>
      <p:sp>
        <p:nvSpPr>
          <p:cNvPr id="74755" name="Rectangle 2"/>
          <p:cNvSpPr>
            <a:spLocks noGrp="1" noChangeArrowheads="1"/>
          </p:cNvSpPr>
          <p:nvPr>
            <p:ph type="title"/>
          </p:nvPr>
        </p:nvSpPr>
        <p:spPr>
          <a:xfrm>
            <a:off x="450850" y="365125"/>
            <a:ext cx="8294688" cy="633413"/>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500" smtClean="0"/>
              <a:t>Dummy reconstruction</a:t>
            </a:r>
          </a:p>
        </p:txBody>
      </p:sp>
      <p:sp>
        <p:nvSpPr>
          <p:cNvPr id="74756" name="Rectangle 3"/>
          <p:cNvSpPr>
            <a:spLocks noGrp="1" noChangeArrowheads="1"/>
          </p:cNvSpPr>
          <p:nvPr>
            <p:ph type="body" sz="half" idx="1"/>
          </p:nvPr>
        </p:nvSpPr>
        <p:spPr>
          <a:xfrm>
            <a:off x="304800" y="1219200"/>
            <a:ext cx="8534400" cy="387350"/>
          </a:xfrm>
        </p:spPr>
        <p:txBody>
          <a:bodyPr>
            <a:spAutoFit/>
          </a:bodyPr>
          <a:lstStyle/>
          <a:p>
            <a:pPr marL="571500"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900" smtClean="0"/>
              <a:t>Symmetrization:</a:t>
            </a:r>
          </a:p>
        </p:txBody>
      </p:sp>
      <p:pic>
        <p:nvPicPr>
          <p:cNvPr id="74757" name="Picture 4" descr="front_notsymmetrized.png"/>
          <p:cNvPicPr>
            <a:picLocks noChangeAspect="1"/>
          </p:cNvPicPr>
          <p:nvPr/>
        </p:nvPicPr>
        <p:blipFill>
          <a:blip r:embed="rId3"/>
          <a:srcRect/>
          <a:stretch>
            <a:fillRect/>
          </a:stretch>
        </p:blipFill>
        <p:spPr bwMode="auto">
          <a:xfrm>
            <a:off x="2286000" y="1828800"/>
            <a:ext cx="2260600" cy="2279650"/>
          </a:xfrm>
          <a:prstGeom prst="rect">
            <a:avLst/>
          </a:prstGeom>
          <a:noFill/>
          <a:ln w="9525">
            <a:noFill/>
            <a:miter lim="800000"/>
            <a:headEnd/>
            <a:tailEnd/>
          </a:ln>
        </p:spPr>
      </p:pic>
      <p:pic>
        <p:nvPicPr>
          <p:cNvPr id="74758" name="Picture 5" descr="symmetrization_line.png"/>
          <p:cNvPicPr>
            <a:picLocks noChangeAspect="1"/>
          </p:cNvPicPr>
          <p:nvPr/>
        </p:nvPicPr>
        <p:blipFill>
          <a:blip r:embed="rId4"/>
          <a:srcRect/>
          <a:stretch>
            <a:fillRect/>
          </a:stretch>
        </p:blipFill>
        <p:spPr bwMode="auto">
          <a:xfrm>
            <a:off x="4343400" y="4419600"/>
            <a:ext cx="1435100" cy="1447800"/>
          </a:xfrm>
          <a:prstGeom prst="rect">
            <a:avLst/>
          </a:prstGeom>
          <a:noFill/>
          <a:ln w="9525">
            <a:noFill/>
            <a:miter lim="800000"/>
            <a:headEnd/>
            <a:tailEnd/>
          </a:ln>
        </p:spPr>
      </p:pic>
      <p:pic>
        <p:nvPicPr>
          <p:cNvPr id="74759" name="Picture 6" descr="front_symmetrized.png"/>
          <p:cNvPicPr>
            <a:picLocks noChangeAspect="1"/>
          </p:cNvPicPr>
          <p:nvPr/>
        </p:nvPicPr>
        <p:blipFill>
          <a:blip r:embed="rId5"/>
          <a:srcRect/>
          <a:stretch>
            <a:fillRect/>
          </a:stretch>
        </p:blipFill>
        <p:spPr bwMode="auto">
          <a:xfrm>
            <a:off x="4953000" y="1905000"/>
            <a:ext cx="2209800" cy="2228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6"/>
          <p:cNvSpPr>
            <a:spLocks noGrp="1"/>
          </p:cNvSpPr>
          <p:nvPr>
            <p:ph type="sldNum" sz="quarter" idx="11"/>
          </p:nvPr>
        </p:nvSpPr>
        <p:spPr/>
        <p:txBody>
          <a:bodyPr/>
          <a:lstStyle/>
          <a:p>
            <a:pPr>
              <a:defRPr/>
            </a:pPr>
            <a:fld id="{4549B647-BEE5-394D-97AD-0AF927AE42A9}" type="slidenum">
              <a:rPr lang="en-GB"/>
              <a:pPr>
                <a:defRPr/>
              </a:pPr>
              <a:t>24</a:t>
            </a:fld>
            <a:endParaRPr lang="en-GB"/>
          </a:p>
        </p:txBody>
      </p:sp>
      <p:sp>
        <p:nvSpPr>
          <p:cNvPr id="76803" name="Rectangle 2"/>
          <p:cNvSpPr>
            <a:spLocks noGrp="1" noChangeArrowheads="1"/>
          </p:cNvSpPr>
          <p:nvPr>
            <p:ph type="title"/>
          </p:nvPr>
        </p:nvSpPr>
        <p:spPr>
          <a:xfrm>
            <a:off x="450850" y="365125"/>
            <a:ext cx="8294688" cy="633413"/>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500" smtClean="0"/>
              <a:t>Geometric validation</a:t>
            </a:r>
          </a:p>
        </p:txBody>
      </p:sp>
      <p:sp>
        <p:nvSpPr>
          <p:cNvPr id="76804" name="Rectangle 3"/>
          <p:cNvSpPr>
            <a:spLocks noGrp="1" noChangeArrowheads="1"/>
          </p:cNvSpPr>
          <p:nvPr>
            <p:ph type="body" sz="half" idx="1"/>
          </p:nvPr>
        </p:nvSpPr>
        <p:spPr>
          <a:xfrm>
            <a:off x="304800" y="1219200"/>
            <a:ext cx="8534400" cy="387350"/>
          </a:xfrm>
        </p:spPr>
        <p:txBody>
          <a:bodyPr>
            <a:spAutoFit/>
          </a:bodyPr>
          <a:lstStyle/>
          <a:p>
            <a:pPr marL="571500"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900" smtClean="0"/>
              <a:t>Scanned vs reconstructed</a:t>
            </a:r>
          </a:p>
        </p:txBody>
      </p:sp>
      <p:pic>
        <p:nvPicPr>
          <p:cNvPr id="76805" name="Picture 5"/>
          <p:cNvPicPr>
            <a:picLocks noChangeAspect="1" noChangeArrowheads="1"/>
          </p:cNvPicPr>
          <p:nvPr/>
        </p:nvPicPr>
        <p:blipFill>
          <a:blip r:embed="rId3"/>
          <a:srcRect/>
          <a:stretch>
            <a:fillRect/>
          </a:stretch>
        </p:blipFill>
        <p:spPr bwMode="auto">
          <a:xfrm>
            <a:off x="5410200" y="1600200"/>
            <a:ext cx="3451225" cy="2114550"/>
          </a:xfrm>
          <a:prstGeom prst="rect">
            <a:avLst/>
          </a:prstGeom>
          <a:noFill/>
          <a:ln w="9525">
            <a:noFill/>
            <a:miter lim="800000"/>
            <a:headEnd/>
            <a:tailEnd/>
          </a:ln>
        </p:spPr>
      </p:pic>
      <p:pic>
        <p:nvPicPr>
          <p:cNvPr id="76806" name="Picture 2"/>
          <p:cNvPicPr>
            <a:picLocks noChangeAspect="1" noChangeArrowheads="1"/>
          </p:cNvPicPr>
          <p:nvPr/>
        </p:nvPicPr>
        <p:blipFill>
          <a:blip r:embed="rId4"/>
          <a:srcRect/>
          <a:stretch>
            <a:fillRect/>
          </a:stretch>
        </p:blipFill>
        <p:spPr bwMode="auto">
          <a:xfrm>
            <a:off x="4953000" y="3962400"/>
            <a:ext cx="4016375" cy="1898650"/>
          </a:xfrm>
          <a:prstGeom prst="rect">
            <a:avLst/>
          </a:prstGeom>
          <a:noFill/>
          <a:ln w="9525">
            <a:noFill/>
            <a:miter lim="800000"/>
            <a:headEnd/>
            <a:tailEnd/>
          </a:ln>
        </p:spPr>
      </p:pic>
      <p:pic>
        <p:nvPicPr>
          <p:cNvPr id="76807" name="Picture 4" descr="D:\vcg\Devel\papers\2008_04_PG2008_HRTF\images\Larcher.png"/>
          <p:cNvPicPr>
            <a:picLocks noChangeAspect="1" noChangeArrowheads="1"/>
          </p:cNvPicPr>
          <p:nvPr/>
        </p:nvPicPr>
        <p:blipFill>
          <a:blip r:embed="rId5"/>
          <a:srcRect/>
          <a:stretch>
            <a:fillRect/>
          </a:stretch>
        </p:blipFill>
        <p:spPr bwMode="auto">
          <a:xfrm>
            <a:off x="533400" y="2286000"/>
            <a:ext cx="4495800" cy="15351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6"/>
          <p:cNvSpPr>
            <a:spLocks noGrp="1"/>
          </p:cNvSpPr>
          <p:nvPr>
            <p:ph type="sldNum" sz="quarter" idx="11"/>
          </p:nvPr>
        </p:nvSpPr>
        <p:spPr/>
        <p:txBody>
          <a:bodyPr/>
          <a:lstStyle/>
          <a:p>
            <a:pPr>
              <a:defRPr/>
            </a:pPr>
            <a:fld id="{9132D10F-E6C5-A540-8545-6BE963877699}" type="slidenum">
              <a:rPr lang="en-GB"/>
              <a:pPr>
                <a:defRPr/>
              </a:pPr>
              <a:t>25</a:t>
            </a:fld>
            <a:endParaRPr lang="en-GB"/>
          </a:p>
        </p:txBody>
      </p:sp>
      <p:sp>
        <p:nvSpPr>
          <p:cNvPr id="78851" name="Rectangle 2"/>
          <p:cNvSpPr>
            <a:spLocks noGrp="1" noChangeArrowheads="1"/>
          </p:cNvSpPr>
          <p:nvPr>
            <p:ph type="title"/>
          </p:nvPr>
        </p:nvSpPr>
        <p:spPr>
          <a:xfrm>
            <a:off x="450850" y="365125"/>
            <a:ext cx="8294688" cy="633413"/>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500" smtClean="0"/>
              <a:t>Preliminary assessment of HRTF </a:t>
            </a:r>
          </a:p>
        </p:txBody>
      </p:sp>
      <p:sp>
        <p:nvSpPr>
          <p:cNvPr id="78852" name="Rectangle 3"/>
          <p:cNvSpPr>
            <a:spLocks noGrp="1" noChangeArrowheads="1"/>
          </p:cNvSpPr>
          <p:nvPr>
            <p:ph type="body" sz="half" idx="1"/>
          </p:nvPr>
        </p:nvSpPr>
        <p:spPr>
          <a:xfrm>
            <a:off x="304800" y="1219200"/>
            <a:ext cx="8534400" cy="387350"/>
          </a:xfrm>
        </p:spPr>
        <p:txBody>
          <a:bodyPr>
            <a:spAutoFit/>
          </a:bodyPr>
          <a:lstStyle/>
          <a:p>
            <a:pPr marL="571500" indent="-571500" eaLnBrk="1" hangingPunct="1">
              <a:lnSpc>
                <a:spcPct val="100000"/>
              </a:lnSpc>
              <a:spcBef>
                <a:spcPct val="30000"/>
              </a:spcBef>
              <a:buClr>
                <a:srgbClr val="000000"/>
              </a:buClr>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900" smtClean="0"/>
              <a:t>Scanned vs reconstructed</a:t>
            </a:r>
          </a:p>
        </p:txBody>
      </p:sp>
      <p:pic>
        <p:nvPicPr>
          <p:cNvPr id="78853" name="Picture 2" descr="D:\vcg\Devel\papers\2008_04_PG2008_HRTF\images\HRTF1b.png"/>
          <p:cNvPicPr>
            <a:picLocks noChangeAspect="1" noChangeArrowheads="1"/>
          </p:cNvPicPr>
          <p:nvPr/>
        </p:nvPicPr>
        <p:blipFill>
          <a:blip r:embed="rId3"/>
          <a:srcRect/>
          <a:stretch>
            <a:fillRect/>
          </a:stretch>
        </p:blipFill>
        <p:spPr bwMode="auto">
          <a:xfrm>
            <a:off x="4648200" y="2209800"/>
            <a:ext cx="4281488" cy="3276600"/>
          </a:xfrm>
          <a:prstGeom prst="rect">
            <a:avLst/>
          </a:prstGeom>
          <a:noFill/>
          <a:ln w="9525">
            <a:noFill/>
            <a:miter lim="800000"/>
            <a:headEnd/>
            <a:tailEnd/>
          </a:ln>
        </p:spPr>
      </p:pic>
      <p:pic>
        <p:nvPicPr>
          <p:cNvPr id="78854" name="Picture 2" descr="D:\vcg\Devel\papers\2008_04_PG2008_HRTF\images\hrtf2b.png"/>
          <p:cNvPicPr>
            <a:picLocks noChangeAspect="1" noChangeArrowheads="1"/>
          </p:cNvPicPr>
          <p:nvPr/>
        </p:nvPicPr>
        <p:blipFill>
          <a:blip r:embed="rId4"/>
          <a:srcRect/>
          <a:stretch>
            <a:fillRect/>
          </a:stretch>
        </p:blipFill>
        <p:spPr bwMode="auto">
          <a:xfrm>
            <a:off x="157163" y="2209800"/>
            <a:ext cx="4262437" cy="32623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6"/>
          <p:cNvSpPr>
            <a:spLocks noGrp="1"/>
          </p:cNvSpPr>
          <p:nvPr>
            <p:ph type="sldNum" sz="quarter" idx="11"/>
          </p:nvPr>
        </p:nvSpPr>
        <p:spPr/>
        <p:txBody>
          <a:bodyPr/>
          <a:lstStyle/>
          <a:p>
            <a:pPr>
              <a:defRPr/>
            </a:pPr>
            <a:fld id="{A17A4092-113D-7144-A50E-ABC0FD025D22}" type="slidenum">
              <a:rPr lang="en-GB"/>
              <a:pPr>
                <a:defRPr/>
              </a:pPr>
              <a:t>26</a:t>
            </a:fld>
            <a:endParaRPr lang="en-GB"/>
          </a:p>
        </p:txBody>
      </p:sp>
      <p:sp>
        <p:nvSpPr>
          <p:cNvPr id="80899" name="Rectangle 2"/>
          <p:cNvSpPr>
            <a:spLocks noGrp="1" noChangeArrowheads="1"/>
          </p:cNvSpPr>
          <p:nvPr>
            <p:ph type="title"/>
          </p:nvPr>
        </p:nvSpPr>
        <p:spPr>
          <a:xfrm>
            <a:off x="450850" y="365125"/>
            <a:ext cx="8294688" cy="633413"/>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500" smtClean="0"/>
              <a:t>Video</a:t>
            </a:r>
          </a:p>
        </p:txBody>
      </p:sp>
      <p:pic>
        <p:nvPicPr>
          <p:cNvPr id="80900" name="Picture 4" descr="/Users/nico/Desktop/pg08/CrossmodXVid2.avi">
            <a:hlinkClick r:id="" action="ppaction://media"/>
          </p:cNvPr>
          <p:cNvPicPr/>
          <p:nvPr>
            <a:videoFile r:link="rId1"/>
          </p:nvPr>
        </p:nvPicPr>
        <p:blipFill>
          <a:blip r:embed="rId4"/>
          <a:srcRect/>
          <a:stretch>
            <a:fillRect/>
          </a:stretch>
        </p:blipFill>
        <p:spPr bwMode="auto">
          <a:xfrm>
            <a:off x="1371600" y="1219200"/>
            <a:ext cx="6502400" cy="4876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480" fill="hold"/>
                                        <p:tgtEl>
                                          <p:spTgt spid="8090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0900"/>
                </p:tgtEl>
              </p:cMediaNode>
            </p:video>
            <p:seq concurrent="1" nextAc="seek">
              <p:cTn id="8" restart="whenNotActive" fill="hold" evtFilter="cancelBubble" nodeType="interactiveSeq">
                <p:stCondLst>
                  <p:cond evt="onClick" delay="0">
                    <p:tgtEl>
                      <p:spTgt spid="8090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0900"/>
                                        </p:tgtEl>
                                      </p:cBhvr>
                                    </p:cmd>
                                  </p:childTnLst>
                                </p:cTn>
                              </p:par>
                            </p:childTnLst>
                          </p:cTn>
                        </p:par>
                      </p:childTnLst>
                    </p:cTn>
                  </p:par>
                </p:childTnLst>
              </p:cTn>
              <p:nextCondLst>
                <p:cond evt="onClick" delay="0">
                  <p:tgtEl>
                    <p:spTgt spid="80900"/>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6"/>
          <p:cNvSpPr>
            <a:spLocks noGrp="1"/>
          </p:cNvSpPr>
          <p:nvPr>
            <p:ph type="sldNum" sz="quarter" idx="11"/>
          </p:nvPr>
        </p:nvSpPr>
        <p:spPr/>
        <p:txBody>
          <a:bodyPr/>
          <a:lstStyle/>
          <a:p>
            <a:pPr>
              <a:defRPr/>
            </a:pPr>
            <a:fld id="{ED685328-0FD6-894C-940E-FACDCC522064}" type="slidenum">
              <a:rPr lang="en-GB"/>
              <a:pPr>
                <a:defRPr/>
              </a:pPr>
              <a:t>27</a:t>
            </a:fld>
            <a:endParaRPr lang="en-GB"/>
          </a:p>
        </p:txBody>
      </p:sp>
      <p:sp>
        <p:nvSpPr>
          <p:cNvPr id="82947" name="Rectangle 2"/>
          <p:cNvSpPr>
            <a:spLocks noGrp="1" noChangeArrowheads="1"/>
          </p:cNvSpPr>
          <p:nvPr>
            <p:ph type="title"/>
          </p:nvPr>
        </p:nvSpPr>
        <p:spPr>
          <a:xfrm>
            <a:off x="450850" y="411163"/>
            <a:ext cx="8294688" cy="587375"/>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Conclusions</a:t>
            </a:r>
          </a:p>
        </p:txBody>
      </p:sp>
      <p:sp>
        <p:nvSpPr>
          <p:cNvPr id="70659" name="Rectangle 3"/>
          <p:cNvSpPr>
            <a:spLocks noGrp="1" noChangeArrowheads="1"/>
          </p:cNvSpPr>
          <p:nvPr>
            <p:ph type="body" sz="half" idx="1"/>
          </p:nvPr>
        </p:nvSpPr>
        <p:spPr>
          <a:xfrm>
            <a:off x="609600" y="1447800"/>
            <a:ext cx="8305800" cy="2879725"/>
          </a:xfrm>
        </p:spPr>
        <p:txBody>
          <a:bodyPr>
            <a:spAutoFit/>
          </a:bodyPr>
          <a:lstStyle/>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AUTOMATIC HRTF calculation.</a:t>
            </a:r>
          </a:p>
          <a:p>
            <a:pPr marL="571500" indent="-571500" eaLnBrk="1" hangingPunct="1">
              <a:lnSpc>
                <a:spcPct val="80000"/>
              </a:lnSpc>
              <a:spcBef>
                <a:spcPct val="30000"/>
              </a:spcBef>
              <a:buClrTx/>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robust.</a:t>
            </a:r>
          </a:p>
          <a:p>
            <a:pPr marL="571500" indent="-571500" eaLnBrk="1" hangingPunct="1">
              <a:lnSpc>
                <a:spcPct val="80000"/>
              </a:lnSpc>
              <a:spcBef>
                <a:spcPct val="30000"/>
              </a:spcBef>
              <a:buClrTx/>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Low input from the user.</a:t>
            </a:r>
          </a:p>
          <a:p>
            <a:pPr marL="571500" indent="-571500" eaLnBrk="1" hangingPunct="1">
              <a:lnSpc>
                <a:spcPct val="80000"/>
              </a:lnSpc>
              <a:spcBef>
                <a:spcPct val="30000"/>
              </a:spcBef>
              <a:buClrTx/>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Quick (5 min for reconstruction + 4 hours scattering calculation)</a:t>
            </a:r>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a:p>
        </p:txBody>
      </p:sp>
      <p:pic>
        <p:nvPicPr>
          <p:cNvPr id="82949" name="Picture 11" descr="Ear.png"/>
          <p:cNvPicPr>
            <a:picLocks noChangeAspect="1"/>
          </p:cNvPicPr>
          <p:nvPr/>
        </p:nvPicPr>
        <p:blipFill>
          <a:blip r:embed="rId3"/>
          <a:srcRect/>
          <a:stretch>
            <a:fillRect/>
          </a:stretch>
        </p:blipFill>
        <p:spPr bwMode="auto">
          <a:xfrm>
            <a:off x="1219200" y="4648200"/>
            <a:ext cx="6342063" cy="15382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2" dur="500"/>
                                        <p:tgtEl>
                                          <p:spTgt spid="706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animEffect transition="in" filter="blinds(horizontal)">
                                      <p:cBhvr>
                                        <p:cTn id="17" dur="500"/>
                                        <p:tgtEl>
                                          <p:spTgt spid="706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59">
                                            <p:txEl>
                                              <p:pRg st="6" end="6"/>
                                            </p:txEl>
                                          </p:spTgt>
                                        </p:tgtEl>
                                        <p:attrNameLst>
                                          <p:attrName>style.visibility</p:attrName>
                                        </p:attrNameLst>
                                      </p:cBhvr>
                                      <p:to>
                                        <p:strVal val="visible"/>
                                      </p:to>
                                    </p:set>
                                    <p:animEffect transition="in" filter="blinds(horizontal)">
                                      <p:cBhvr>
                                        <p:cTn id="2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6"/>
          <p:cNvSpPr>
            <a:spLocks noGrp="1"/>
          </p:cNvSpPr>
          <p:nvPr>
            <p:ph type="sldNum" sz="quarter" idx="11"/>
          </p:nvPr>
        </p:nvSpPr>
        <p:spPr/>
        <p:txBody>
          <a:bodyPr/>
          <a:lstStyle/>
          <a:p>
            <a:pPr>
              <a:defRPr/>
            </a:pPr>
            <a:fld id="{B11E48F2-3E84-3D48-A68C-41A7F38CBC07}" type="slidenum">
              <a:rPr lang="en-GB"/>
              <a:pPr>
                <a:defRPr/>
              </a:pPr>
              <a:t>28</a:t>
            </a:fld>
            <a:endParaRPr lang="en-GB"/>
          </a:p>
        </p:txBody>
      </p:sp>
      <p:sp>
        <p:nvSpPr>
          <p:cNvPr id="84995" name="Rectangle 2"/>
          <p:cNvSpPr>
            <a:spLocks noGrp="1" noChangeArrowheads="1"/>
          </p:cNvSpPr>
          <p:nvPr>
            <p:ph type="title"/>
          </p:nvPr>
        </p:nvSpPr>
        <p:spPr>
          <a:xfrm>
            <a:off x="450850" y="411163"/>
            <a:ext cx="8294688" cy="587375"/>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Future work</a:t>
            </a:r>
          </a:p>
        </p:txBody>
      </p:sp>
      <p:sp>
        <p:nvSpPr>
          <p:cNvPr id="70659" name="Rectangle 3"/>
          <p:cNvSpPr>
            <a:spLocks noGrp="1" noChangeArrowheads="1"/>
          </p:cNvSpPr>
          <p:nvPr>
            <p:ph type="body" sz="half" idx="1"/>
          </p:nvPr>
        </p:nvSpPr>
        <p:spPr>
          <a:xfrm>
            <a:off x="381000" y="1752600"/>
            <a:ext cx="4786313" cy="3843338"/>
          </a:xfrm>
        </p:spPr>
        <p:txBody>
          <a:bodyPr>
            <a:spAutoFit/>
          </a:bodyPr>
          <a:lstStyle/>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Improve avatar generation.</a:t>
            </a:r>
          </a:p>
          <a:p>
            <a:pPr marL="571500" indent="-571500" eaLnBrk="1" hangingPunct="1">
              <a:lnSpc>
                <a:spcPct val="80000"/>
              </a:lnSpc>
              <a:spcBef>
                <a:spcPct val="30000"/>
              </a:spcBef>
              <a:buClrTx/>
              <a:buSzPct val="100000"/>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GPU morphing implementation.</a:t>
            </a:r>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Improvement of Dummy library.</a:t>
            </a:r>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Perception tests</a:t>
            </a:r>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571500" indent="-571500" eaLnBrk="1" hangingPunct="1">
              <a:lnSpc>
                <a:spcPct val="80000"/>
              </a:lnSpc>
              <a:spcBef>
                <a:spcPct val="30000"/>
              </a:spcBef>
              <a:buClrTx/>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a:p>
        </p:txBody>
      </p:sp>
      <p:pic>
        <p:nvPicPr>
          <p:cNvPr id="84997" name="Picture 10" descr="mannocci_total.png"/>
          <p:cNvPicPr>
            <a:picLocks noChangeAspect="1"/>
          </p:cNvPicPr>
          <p:nvPr/>
        </p:nvPicPr>
        <p:blipFill>
          <a:blip r:embed="rId3"/>
          <a:srcRect/>
          <a:stretch>
            <a:fillRect/>
          </a:stretch>
        </p:blipFill>
        <p:spPr bwMode="auto">
          <a:xfrm>
            <a:off x="5486400" y="2362200"/>
            <a:ext cx="3006725" cy="25923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59">
                                            <p:txEl>
                                              <p:pRg st="3" end="3"/>
                                            </p:txEl>
                                          </p:spTgt>
                                        </p:tgtEl>
                                        <p:attrNameLst>
                                          <p:attrName>style.visibility</p:attrName>
                                        </p:attrNameLst>
                                      </p:cBhvr>
                                      <p:to>
                                        <p:strVal val="visible"/>
                                      </p:to>
                                    </p:set>
                                    <p:animEffect transition="in" filter="blinds(horizontal)">
                                      <p:cBhvr>
                                        <p:cTn id="12" dur="500"/>
                                        <p:tgtEl>
                                          <p:spTgt spid="7065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59">
                                            <p:txEl>
                                              <p:pRg st="6" end="6"/>
                                            </p:txEl>
                                          </p:spTgt>
                                        </p:tgtEl>
                                        <p:attrNameLst>
                                          <p:attrName>style.visibility</p:attrName>
                                        </p:attrNameLst>
                                      </p:cBhvr>
                                      <p:to>
                                        <p:strVal val="visible"/>
                                      </p:to>
                                    </p:set>
                                    <p:animEffect transition="in" filter="blinds(horizontal)">
                                      <p:cBhvr>
                                        <p:cTn id="17" dur="500"/>
                                        <p:tgtEl>
                                          <p:spTgt spid="7065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59">
                                            <p:txEl>
                                              <p:pRg st="9" end="9"/>
                                            </p:txEl>
                                          </p:spTgt>
                                        </p:tgtEl>
                                        <p:attrNameLst>
                                          <p:attrName>style.visibility</p:attrName>
                                        </p:attrNameLst>
                                      </p:cBhvr>
                                      <p:to>
                                        <p:strVal val="visible"/>
                                      </p:to>
                                    </p:set>
                                    <p:animEffect transition="in" filter="blinds(horizontal)">
                                      <p:cBhvr>
                                        <p:cTn id="22" dur="500"/>
                                        <p:tgtEl>
                                          <p:spTgt spid="706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pPr>
              <a:defRPr/>
            </a:pPr>
            <a:fld id="{98F7364E-1C34-8B4C-82C8-0A77E90306EA}" type="slidenum">
              <a:rPr lang="en-GB"/>
              <a:pPr>
                <a:defRPr/>
              </a:pPr>
              <a:t>29</a:t>
            </a:fld>
            <a:endParaRPr lang="en-GB"/>
          </a:p>
        </p:txBody>
      </p:sp>
      <p:sp>
        <p:nvSpPr>
          <p:cNvPr id="87043" name="Rectangle 1"/>
          <p:cNvSpPr>
            <a:spLocks noGrp="1" noChangeArrowheads="1"/>
          </p:cNvSpPr>
          <p:nvPr>
            <p:ph type="title"/>
          </p:nvPr>
        </p:nvSpPr>
        <p:spPr>
          <a:xfrm>
            <a:off x="381000" y="1143000"/>
            <a:ext cx="8364538" cy="1600200"/>
          </a:xfrm>
        </p:spPr>
        <p:txBody>
          <a:bodyPr>
            <a:spAutoFit/>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Reconstructing head models from photograph for individualized 3D-audio processing</a:t>
            </a:r>
          </a:p>
        </p:txBody>
      </p:sp>
      <p:sp>
        <p:nvSpPr>
          <p:cNvPr id="87044" name="Rectangle 2"/>
          <p:cNvSpPr>
            <a:spLocks noGrp="1" noChangeArrowheads="1"/>
          </p:cNvSpPr>
          <p:nvPr>
            <p:ph type="subTitle" idx="4294967295"/>
          </p:nvPr>
        </p:nvSpPr>
        <p:spPr>
          <a:xfrm>
            <a:off x="457200" y="3352800"/>
            <a:ext cx="8305800" cy="833438"/>
          </a:xfrm>
        </p:spPr>
        <p:txBody>
          <a:bodyPr>
            <a:spAutoFit/>
          </a:bodyPr>
          <a:lstStyle/>
          <a:p>
            <a:pPr marL="0" indent="0" algn="r" eaLnBrk="1" hangingPunct="1">
              <a:lnSpc>
                <a:spcPct val="100000"/>
              </a:lnSpc>
              <a:spcBef>
                <a:spcPts val="700"/>
              </a:spcBef>
              <a:buFont typeface="Wingdings"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smtClean="0"/>
              <a:t>Matteo Dellepiane, Nico Pietroni, Nicolas Tsingos, Manuel Asselot, Roberto Scopigno</a:t>
            </a:r>
            <a:endParaRPr lang="en-GB" sz="2800" smtClean="0"/>
          </a:p>
        </p:txBody>
      </p:sp>
      <p:pic>
        <p:nvPicPr>
          <p:cNvPr id="87045" name="Picture 8"/>
          <p:cNvPicPr>
            <a:picLocks noChangeAspect="1"/>
          </p:cNvPicPr>
          <p:nvPr/>
        </p:nvPicPr>
        <p:blipFill>
          <a:blip r:embed="rId3"/>
          <a:srcRect/>
          <a:stretch>
            <a:fillRect/>
          </a:stretch>
        </p:blipFill>
        <p:spPr bwMode="auto">
          <a:xfrm>
            <a:off x="5257800" y="5791200"/>
            <a:ext cx="3657600" cy="425450"/>
          </a:xfrm>
          <a:prstGeom prst="rect">
            <a:avLst/>
          </a:prstGeom>
          <a:noFill/>
          <a:ln w="9525">
            <a:noFill/>
            <a:miter lim="800000"/>
            <a:headEnd/>
            <a:tailEnd/>
          </a:ln>
        </p:spPr>
      </p:pic>
      <p:pic>
        <p:nvPicPr>
          <p:cNvPr id="87046" name="Picture 9" descr="logo_xmod.png"/>
          <p:cNvPicPr>
            <a:picLocks noChangeAspect="1"/>
          </p:cNvPicPr>
          <p:nvPr/>
        </p:nvPicPr>
        <p:blipFill>
          <a:blip r:embed="rId4"/>
          <a:srcRect/>
          <a:stretch>
            <a:fillRect/>
          </a:stretch>
        </p:blipFill>
        <p:spPr bwMode="auto">
          <a:xfrm>
            <a:off x="685800" y="4724400"/>
            <a:ext cx="4114800" cy="1371600"/>
          </a:xfrm>
          <a:prstGeom prst="rect">
            <a:avLst/>
          </a:prstGeom>
          <a:noFill/>
          <a:ln w="9525">
            <a:noFill/>
            <a:miter lim="800000"/>
            <a:headEnd/>
            <a:tailEnd/>
          </a:ln>
        </p:spPr>
      </p:pic>
      <p:pic>
        <p:nvPicPr>
          <p:cNvPr id="87047" name="Picture 8" descr="reves_navbar_r1_c1_image1.jpg"/>
          <p:cNvPicPr>
            <a:picLocks noChangeAspect="1"/>
          </p:cNvPicPr>
          <p:nvPr/>
        </p:nvPicPr>
        <p:blipFill>
          <a:blip r:embed="rId5"/>
          <a:srcRect/>
          <a:stretch>
            <a:fillRect/>
          </a:stretch>
        </p:blipFill>
        <p:spPr bwMode="auto">
          <a:xfrm>
            <a:off x="6019800" y="5181600"/>
            <a:ext cx="1752600" cy="49053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pPr>
              <a:defRPr/>
            </a:pPr>
            <a:fld id="{1A05FA60-057F-DC48-9A94-D0028F8476F6}" type="slidenum">
              <a:rPr lang="en-GB"/>
              <a:pPr>
                <a:defRPr/>
              </a:pPr>
              <a:t>3</a:t>
            </a:fld>
            <a:endParaRPr lang="en-GB"/>
          </a:p>
        </p:txBody>
      </p:sp>
      <p:sp>
        <p:nvSpPr>
          <p:cNvPr id="35843" name="Rectangle 1"/>
          <p:cNvSpPr>
            <a:spLocks noGrp="1" noChangeArrowheads="1"/>
          </p:cNvSpPr>
          <p:nvPr>
            <p:ph type="title"/>
          </p:nvPr>
        </p:nvSpPr>
        <p:spPr>
          <a:xfrm>
            <a:off x="450850" y="319088"/>
            <a:ext cx="8294688" cy="671512"/>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a:t>HRTF: what, why, how...</a:t>
            </a:r>
            <a:r>
              <a:rPr lang="en-GB"/>
              <a:t> </a:t>
            </a:r>
          </a:p>
        </p:txBody>
      </p:sp>
      <p:sp>
        <p:nvSpPr>
          <p:cNvPr id="5122" name="Rectangle 2"/>
          <p:cNvSpPr>
            <a:spLocks noGrp="1" noChangeArrowheads="1"/>
          </p:cNvSpPr>
          <p:nvPr>
            <p:ph type="body" sz="half" idx="1"/>
          </p:nvPr>
        </p:nvSpPr>
        <p:spPr>
          <a:xfrm>
            <a:off x="463550" y="1163638"/>
            <a:ext cx="8285163" cy="1941512"/>
          </a:xfrm>
        </p:spPr>
        <p:txBody>
          <a:bodyPr>
            <a:spAutoFit/>
          </a:bodyPr>
          <a:lstStyle/>
          <a:p>
            <a:pPr marL="342900" indent="-342900" eaLnBrk="1" hangingPunct="1">
              <a:lnSpc>
                <a:spcPct val="100000"/>
              </a:lnSpc>
              <a:spcBef>
                <a:spcPct val="10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a:t>WHAT:</a:t>
            </a:r>
          </a:p>
          <a:p>
            <a:pPr marL="342900" indent="-342900" eaLnBrk="1" hangingPunct="1">
              <a:lnSpc>
                <a:spcPct val="100000"/>
              </a:lnSpc>
              <a:spcBef>
                <a:spcPct val="10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a:t>HRTF (Head Related Transfer Function) </a:t>
            </a:r>
            <a:r>
              <a:rPr lang="en-US" sz="2000"/>
              <a:t>describes how a given sound wave input (parameterized as frequency and source location) is filtered by the diffraction and reflection properties of the </a:t>
            </a:r>
            <a:r>
              <a:rPr lang="en-US" sz="2000" smtClean="0"/>
              <a:t>head before </a:t>
            </a:r>
            <a:r>
              <a:rPr lang="en-US" sz="2000"/>
              <a:t>the sound reaches the</a:t>
            </a:r>
            <a:r>
              <a:rPr lang="en-US" sz="2000" smtClean="0"/>
              <a:t> ear. </a:t>
            </a:r>
            <a:endParaRPr lang="en-US" sz="2000"/>
          </a:p>
        </p:txBody>
      </p:sp>
      <p:sp>
        <p:nvSpPr>
          <p:cNvPr id="5126" name="Rectangle 6"/>
          <p:cNvSpPr>
            <a:spLocks noChangeArrowheads="1"/>
          </p:cNvSpPr>
          <p:nvPr/>
        </p:nvSpPr>
        <p:spPr bwMode="auto">
          <a:xfrm>
            <a:off x="468313" y="3860800"/>
            <a:ext cx="4032250" cy="1920875"/>
          </a:xfrm>
          <a:prstGeom prst="rect">
            <a:avLst/>
          </a:prstGeom>
          <a:noFill/>
          <a:ln w="9525">
            <a:noFill/>
            <a:miter lim="800000"/>
            <a:headEnd/>
            <a:tailEnd/>
          </a:ln>
        </p:spPr>
        <p:txBody>
          <a:bodyPr>
            <a:prstTxWarp prst="textNoShape">
              <a:avLst/>
            </a:prstTxWarp>
            <a:spAutoFit/>
          </a:bodyPr>
          <a:lstStyle/>
          <a:p>
            <a:pPr>
              <a:spcBef>
                <a:spcPct val="100000"/>
              </a:spcBef>
              <a:buClr>
                <a:srgbClr val="CC0000"/>
              </a:buClr>
              <a:buSzPct val="65000"/>
              <a:buFont typeface="Wingdings" charset="2"/>
              <a:buNone/>
            </a:pPr>
            <a:r>
              <a:rPr lang="en-GB" sz="2000">
                <a:solidFill>
                  <a:srgbClr val="000000"/>
                </a:solidFill>
                <a:latin typeface="Verdana" charset="0"/>
              </a:rPr>
              <a:t>HRTF </a:t>
            </a:r>
            <a:r>
              <a:rPr lang="en-GB" sz="2000" b="1">
                <a:solidFill>
                  <a:srgbClr val="000000"/>
                </a:solidFill>
                <a:latin typeface="Verdana" charset="0"/>
              </a:rPr>
              <a:t>depends mainly on the shape of the ears and (secondarily) of the face</a:t>
            </a:r>
            <a:r>
              <a:rPr lang="en-GB" sz="2000">
                <a:solidFill>
                  <a:srgbClr val="000000"/>
                </a:solidFill>
                <a:latin typeface="Verdana" charset="0"/>
              </a:rPr>
              <a:t>. So it’s individual and it can vary a lot from one subject to the other</a:t>
            </a:r>
          </a:p>
        </p:txBody>
      </p:sp>
      <p:pic>
        <p:nvPicPr>
          <p:cNvPr id="35846" name="Picture 7" descr="hrtf"/>
          <p:cNvPicPr>
            <a:picLocks noGrp="1" noChangeAspect="1" noChangeArrowheads="1"/>
          </p:cNvPicPr>
          <p:nvPr>
            <p:ph sz="half" idx="2"/>
          </p:nvPr>
        </p:nvPicPr>
        <p:blipFill>
          <a:blip r:embed="rId3"/>
          <a:srcRect/>
          <a:stretch>
            <a:fillRect/>
          </a:stretch>
        </p:blipFill>
        <p:spPr>
          <a:xfrm>
            <a:off x="5003800" y="3789363"/>
            <a:ext cx="3419475" cy="2200275"/>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Effect transition="in" filter="blinds(horizontal)">
                                      <p:cBhvr>
                                        <p:cTn id="7" dur="500"/>
                                        <p:tgtEl>
                                          <p:spTgt spid="51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linds(horizontal)">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P spid="5126"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pPr>
              <a:defRPr/>
            </a:pPr>
            <a:fld id="{2C9E909A-AC39-134F-97D0-3C5E284C221C}" type="slidenum">
              <a:rPr lang="en-GB"/>
              <a:pPr>
                <a:defRPr/>
              </a:pPr>
              <a:t>30</a:t>
            </a:fld>
            <a:endParaRPr lang="en-GB"/>
          </a:p>
        </p:txBody>
      </p:sp>
      <p:sp>
        <p:nvSpPr>
          <p:cNvPr id="89091" name="Rectangle 1"/>
          <p:cNvSpPr>
            <a:spLocks noGrp="1" noChangeArrowheads="1"/>
          </p:cNvSpPr>
          <p:nvPr>
            <p:ph type="title"/>
          </p:nvPr>
        </p:nvSpPr>
        <p:spPr>
          <a:xfrm>
            <a:off x="2895600" y="2971800"/>
            <a:ext cx="3352800" cy="595313"/>
          </a:xfrm>
        </p:spPr>
        <p:txBody>
          <a:bodyPr>
            <a:spAutoFit/>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QUESTIONS?</a:t>
            </a:r>
          </a:p>
        </p:txBody>
      </p:sp>
      <p:pic>
        <p:nvPicPr>
          <p:cNvPr id="89092" name="Picture 8"/>
          <p:cNvPicPr>
            <a:picLocks noChangeAspect="1"/>
          </p:cNvPicPr>
          <p:nvPr/>
        </p:nvPicPr>
        <p:blipFill>
          <a:blip r:embed="rId3"/>
          <a:srcRect/>
          <a:stretch>
            <a:fillRect/>
          </a:stretch>
        </p:blipFill>
        <p:spPr bwMode="auto">
          <a:xfrm>
            <a:off x="5257800" y="5791200"/>
            <a:ext cx="3657600" cy="425450"/>
          </a:xfrm>
          <a:prstGeom prst="rect">
            <a:avLst/>
          </a:prstGeom>
          <a:noFill/>
          <a:ln w="9525">
            <a:noFill/>
            <a:miter lim="800000"/>
            <a:headEnd/>
            <a:tailEnd/>
          </a:ln>
        </p:spPr>
      </p:pic>
      <p:pic>
        <p:nvPicPr>
          <p:cNvPr id="89093" name="Picture 9" descr="logo_xmod.png"/>
          <p:cNvPicPr>
            <a:picLocks noChangeAspect="1"/>
          </p:cNvPicPr>
          <p:nvPr/>
        </p:nvPicPr>
        <p:blipFill>
          <a:blip r:embed="rId4"/>
          <a:srcRect/>
          <a:stretch>
            <a:fillRect/>
          </a:stretch>
        </p:blipFill>
        <p:spPr bwMode="auto">
          <a:xfrm>
            <a:off x="685800" y="4724400"/>
            <a:ext cx="4114800" cy="1371600"/>
          </a:xfrm>
          <a:prstGeom prst="rect">
            <a:avLst/>
          </a:prstGeom>
          <a:noFill/>
          <a:ln w="9525">
            <a:noFill/>
            <a:miter lim="800000"/>
            <a:headEnd/>
            <a:tailEnd/>
          </a:ln>
        </p:spPr>
      </p:pic>
      <p:pic>
        <p:nvPicPr>
          <p:cNvPr id="89094" name="Picture 8" descr="reves_navbar_r1_c1_image1.jpg"/>
          <p:cNvPicPr>
            <a:picLocks noChangeAspect="1"/>
          </p:cNvPicPr>
          <p:nvPr/>
        </p:nvPicPr>
        <p:blipFill>
          <a:blip r:embed="rId5"/>
          <a:srcRect/>
          <a:stretch>
            <a:fillRect/>
          </a:stretch>
        </p:blipFill>
        <p:spPr bwMode="auto">
          <a:xfrm>
            <a:off x="6019800" y="5181600"/>
            <a:ext cx="1752600" cy="49053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CC7A5DB0-9033-0549-A9D6-92E42781DF78}" type="slidenum">
              <a:rPr lang="en-GB"/>
              <a:pPr>
                <a:defRPr/>
              </a:pPr>
              <a:t>4</a:t>
            </a:fld>
            <a:endParaRPr lang="en-GB"/>
          </a:p>
        </p:txBody>
      </p:sp>
      <p:sp>
        <p:nvSpPr>
          <p:cNvPr id="37891" name="Rectangle 2"/>
          <p:cNvSpPr>
            <a:spLocks noGrp="1" noChangeArrowheads="1"/>
          </p:cNvSpPr>
          <p:nvPr>
            <p:ph type="title"/>
          </p:nvPr>
        </p:nvSpPr>
        <p:spPr>
          <a:xfrm>
            <a:off x="450850" y="322263"/>
            <a:ext cx="8297863" cy="671512"/>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a:t>HRTF: what, why, how...</a:t>
            </a:r>
            <a:r>
              <a:rPr lang="en-GB"/>
              <a:t> </a:t>
            </a:r>
          </a:p>
        </p:txBody>
      </p:sp>
      <p:sp>
        <p:nvSpPr>
          <p:cNvPr id="48131" name="Rectangle 3"/>
          <p:cNvSpPr>
            <a:spLocks noGrp="1" noChangeArrowheads="1"/>
          </p:cNvSpPr>
          <p:nvPr>
            <p:ph type="body" idx="1"/>
          </p:nvPr>
        </p:nvSpPr>
        <p:spPr>
          <a:xfrm>
            <a:off x="468313" y="1412875"/>
            <a:ext cx="4789487" cy="4217988"/>
          </a:xfrm>
        </p:spPr>
        <p:txBody>
          <a:bodyPr>
            <a:spAutoFit/>
          </a:bodyPr>
          <a:lstStyle/>
          <a:p>
            <a:pPr eaLnBrk="1" hangingPunct="1">
              <a:lnSpc>
                <a:spcPct val="100000"/>
              </a:lnSpc>
              <a:spcBef>
                <a:spcPct val="10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600"/>
              <a:t>WHY</a:t>
            </a:r>
            <a:r>
              <a:rPr lang="en-GB" sz="2600" smtClean="0"/>
              <a:t>:</a:t>
            </a:r>
          </a:p>
          <a:p>
            <a:pPr eaLnBrk="1" hangingPunct="1">
              <a:lnSpc>
                <a:spcPct val="100000"/>
              </a:lnSpc>
              <a:spcBef>
                <a:spcPct val="10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smtClean="0"/>
              <a:t>In </a:t>
            </a:r>
            <a:r>
              <a:rPr lang="en-GB" sz="2200"/>
              <a:t>order </a:t>
            </a:r>
            <a:r>
              <a:rPr lang="en-GB" sz="2200" smtClean="0"/>
              <a:t>to </a:t>
            </a:r>
            <a:r>
              <a:rPr lang="en-GB" sz="2200"/>
              <a:t>perform realistic 3D sound rendering it’s necessary to know in advance the HRTF of the user, and apply it as a “filter”.</a:t>
            </a:r>
          </a:p>
          <a:p>
            <a:pPr eaLnBrk="1" hangingPunct="1">
              <a:lnSpc>
                <a:spcPct val="100000"/>
              </a:lnSpc>
              <a:spcBef>
                <a:spcPct val="10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a:t>Main applications: everything related to realistic rendering, for example videogames</a:t>
            </a:r>
          </a:p>
        </p:txBody>
      </p:sp>
      <p:pic>
        <p:nvPicPr>
          <p:cNvPr id="37893" name="Picture 5" descr="headph1.jpg"/>
          <p:cNvPicPr>
            <a:picLocks noChangeAspect="1"/>
          </p:cNvPicPr>
          <p:nvPr/>
        </p:nvPicPr>
        <p:blipFill>
          <a:blip r:embed="rId3"/>
          <a:srcRect/>
          <a:stretch>
            <a:fillRect/>
          </a:stretch>
        </p:blipFill>
        <p:spPr bwMode="auto">
          <a:xfrm>
            <a:off x="5410200" y="1431925"/>
            <a:ext cx="3111500" cy="40544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12"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D0B4CD9-41F7-6242-BC61-EA619F96580D}" type="slidenum">
              <a:rPr lang="en-GB"/>
              <a:pPr>
                <a:defRPr/>
              </a:pPr>
              <a:t>5</a:t>
            </a:fld>
            <a:endParaRPr lang="en-GB"/>
          </a:p>
        </p:txBody>
      </p:sp>
      <p:sp>
        <p:nvSpPr>
          <p:cNvPr id="39939" name="Rectangle 2"/>
          <p:cNvSpPr>
            <a:spLocks noGrp="1" noChangeArrowheads="1"/>
          </p:cNvSpPr>
          <p:nvPr>
            <p:ph type="title"/>
          </p:nvPr>
        </p:nvSpPr>
        <p:spPr>
          <a:xfrm>
            <a:off x="450850" y="322263"/>
            <a:ext cx="8297863" cy="671512"/>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a:t>HRTF: what, why, how...</a:t>
            </a:r>
            <a:r>
              <a:rPr lang="en-GB"/>
              <a:t> </a:t>
            </a:r>
          </a:p>
        </p:txBody>
      </p:sp>
      <p:sp>
        <p:nvSpPr>
          <p:cNvPr id="50179" name="Rectangle 3"/>
          <p:cNvSpPr>
            <a:spLocks noGrp="1" noChangeArrowheads="1"/>
          </p:cNvSpPr>
          <p:nvPr>
            <p:ph type="body" idx="1"/>
          </p:nvPr>
        </p:nvSpPr>
        <p:spPr>
          <a:xfrm>
            <a:off x="468313" y="1412875"/>
            <a:ext cx="8142287" cy="2895600"/>
          </a:xfrm>
        </p:spPr>
        <p:txBody>
          <a:bodyPr>
            <a:spAutoFit/>
          </a:bodyPr>
          <a:lstStyle/>
          <a:p>
            <a:pPr eaLnBrk="1" hangingPunct="1">
              <a:lnSpc>
                <a:spcPct val="100000"/>
              </a:lnSpc>
              <a:spcBef>
                <a:spcPct val="10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600"/>
              <a:t>HOW:</a:t>
            </a:r>
          </a:p>
          <a:p>
            <a:pPr eaLnBrk="1" hangingPunct="1">
              <a:lnSpc>
                <a:spcPct val="100000"/>
              </a:lnSpc>
              <a:spcBef>
                <a:spcPct val="10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600"/>
              <a:t>There are two main methods to calculate </a:t>
            </a:r>
            <a:r>
              <a:rPr lang="en-GB" sz="2600" smtClean="0"/>
              <a:t>HRTF:</a:t>
            </a:r>
          </a:p>
          <a:p>
            <a:pPr eaLnBrk="1" hangingPunct="1">
              <a:lnSpc>
                <a:spcPct val="100000"/>
              </a:lnSpc>
              <a:spcBef>
                <a:spcPct val="10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600" smtClean="0"/>
              <a:t>Anechoic </a:t>
            </a:r>
            <a:r>
              <a:rPr lang="en-GB" sz="2600"/>
              <a:t>chamber measurements</a:t>
            </a:r>
          </a:p>
          <a:p>
            <a:pPr eaLnBrk="1" hangingPunct="1">
              <a:lnSpc>
                <a:spcPct val="100000"/>
              </a:lnSpc>
              <a:spcBef>
                <a:spcPct val="10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600"/>
              <a:t>Scattering calculation from 3D models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7" dur="500"/>
                                        <p:tgtEl>
                                          <p:spTgt spid="50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2" dur="500"/>
                                        <p:tgtEl>
                                          <p:spTgt spid="50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17"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6"/>
          <p:cNvSpPr>
            <a:spLocks noGrp="1"/>
          </p:cNvSpPr>
          <p:nvPr>
            <p:ph type="sldNum" sz="quarter" idx="11"/>
          </p:nvPr>
        </p:nvSpPr>
        <p:spPr/>
        <p:txBody>
          <a:bodyPr/>
          <a:lstStyle/>
          <a:p>
            <a:pPr>
              <a:defRPr/>
            </a:pPr>
            <a:fld id="{4DB45EA5-AE65-EA45-BEBF-EE12B3861CBD}" type="slidenum">
              <a:rPr lang="en-GB"/>
              <a:pPr>
                <a:defRPr/>
              </a:pPr>
              <a:t>6</a:t>
            </a:fld>
            <a:endParaRPr lang="en-GB"/>
          </a:p>
        </p:txBody>
      </p:sp>
      <p:sp>
        <p:nvSpPr>
          <p:cNvPr id="41987" name="Rectangle 2"/>
          <p:cNvSpPr>
            <a:spLocks noGrp="1" noChangeArrowheads="1"/>
          </p:cNvSpPr>
          <p:nvPr>
            <p:ph type="title"/>
          </p:nvPr>
        </p:nvSpPr>
        <p:spPr>
          <a:xfrm>
            <a:off x="450850" y="319088"/>
            <a:ext cx="8294688" cy="671512"/>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a:t>HRTF: what, why, how...</a:t>
            </a:r>
            <a:r>
              <a:rPr lang="en-GB"/>
              <a:t> </a:t>
            </a:r>
          </a:p>
        </p:txBody>
      </p:sp>
      <p:sp>
        <p:nvSpPr>
          <p:cNvPr id="52227" name="Rectangle 3"/>
          <p:cNvSpPr>
            <a:spLocks noGrp="1" noChangeArrowheads="1"/>
          </p:cNvSpPr>
          <p:nvPr>
            <p:ph type="body" sz="half" idx="1"/>
          </p:nvPr>
        </p:nvSpPr>
        <p:spPr>
          <a:xfrm>
            <a:off x="463550" y="1163638"/>
            <a:ext cx="5116513" cy="4476750"/>
          </a:xfrm>
        </p:spPr>
        <p:txBody>
          <a:bodyPr>
            <a:spAutoFit/>
          </a:bodyPr>
          <a:lstStyle/>
          <a:p>
            <a:pPr marL="342900" indent="-342900" eaLnBrk="1" hangingPunct="1">
              <a:lnSpc>
                <a:spcPct val="100000"/>
              </a:lnSpc>
              <a:spcBef>
                <a:spcPct val="10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smtClean="0"/>
              <a:t>Anechoic chamber measurements:</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smtClean="0"/>
              <a:t> </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smtClean="0"/>
              <a:t>   </a:t>
            </a:r>
            <a:r>
              <a:rPr lang="en-GB" sz="900" smtClean="0"/>
              <a:t>  </a:t>
            </a:r>
          </a:p>
          <a:p>
            <a:pPr marL="342900" indent="-3429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reference method</a:t>
            </a:r>
          </a:p>
          <a:p>
            <a:pPr marL="342900" indent="-3429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precise</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 </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      </a:t>
            </a:r>
          </a:p>
          <a:p>
            <a:pPr marL="342900" indent="-3429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you need anechoic chamber</a:t>
            </a:r>
          </a:p>
          <a:p>
            <a:pPr marL="342900" indent="-3429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not easy to perform.</a:t>
            </a:r>
            <a:endParaRPr lang="en-GB" sz="2000"/>
          </a:p>
        </p:txBody>
      </p:sp>
      <p:pic>
        <p:nvPicPr>
          <p:cNvPr id="41989" name="Picture 7" descr="HRTF_measureing_system">
            <a:hlinkClick r:id="rId3"/>
          </p:cNvPr>
          <p:cNvPicPr>
            <a:picLocks noGrp="1" noChangeAspect="1" noChangeArrowheads="1"/>
          </p:cNvPicPr>
          <p:nvPr>
            <p:ph sz="quarter" idx="2"/>
          </p:nvPr>
        </p:nvPicPr>
        <p:blipFill>
          <a:blip r:embed="rId4"/>
          <a:srcRect/>
          <a:stretch>
            <a:fillRect/>
          </a:stretch>
        </p:blipFill>
        <p:spPr>
          <a:xfrm>
            <a:off x="5105400" y="1219200"/>
            <a:ext cx="2287588" cy="3048000"/>
          </a:xfrm>
        </p:spPr>
      </p:pic>
      <p:pic>
        <p:nvPicPr>
          <p:cNvPr id="41990" name="Picture 4" descr="s4a_thumbs_up"/>
          <p:cNvPicPr>
            <a:picLocks noChangeAspect="1" noChangeArrowheads="1"/>
          </p:cNvPicPr>
          <p:nvPr/>
        </p:nvPicPr>
        <p:blipFill>
          <a:blip r:embed="rId5"/>
          <a:srcRect/>
          <a:stretch>
            <a:fillRect/>
          </a:stretch>
        </p:blipFill>
        <p:spPr bwMode="auto">
          <a:xfrm>
            <a:off x="533400" y="2667000"/>
            <a:ext cx="576263" cy="576263"/>
          </a:xfrm>
          <a:prstGeom prst="rect">
            <a:avLst/>
          </a:prstGeom>
          <a:noFill/>
          <a:ln w="9525">
            <a:noFill/>
            <a:miter lim="800000"/>
            <a:headEnd/>
            <a:tailEnd/>
          </a:ln>
        </p:spPr>
      </p:pic>
      <p:pic>
        <p:nvPicPr>
          <p:cNvPr id="41991" name="Picture 5" descr="s4a_thumbs_up"/>
          <p:cNvPicPr>
            <a:picLocks noChangeAspect="1" noChangeArrowheads="1"/>
          </p:cNvPicPr>
          <p:nvPr/>
        </p:nvPicPr>
        <p:blipFill>
          <a:blip r:embed="rId6"/>
          <a:srcRect/>
          <a:stretch>
            <a:fillRect/>
          </a:stretch>
        </p:blipFill>
        <p:spPr bwMode="auto">
          <a:xfrm>
            <a:off x="609600" y="4343400"/>
            <a:ext cx="504825" cy="504825"/>
          </a:xfrm>
          <a:prstGeom prst="rect">
            <a:avLst/>
          </a:prstGeom>
          <a:noFill/>
          <a:ln w="9525">
            <a:noFill/>
            <a:miter lim="800000"/>
            <a:headEnd/>
            <a:tailEnd/>
          </a:ln>
        </p:spPr>
      </p:pic>
      <p:pic>
        <p:nvPicPr>
          <p:cNvPr id="41992" name="Picture 10" descr="kudo_mimi">
            <a:hlinkClick r:id="rId7"/>
          </p:cNvPr>
          <p:cNvPicPr>
            <a:picLocks noGrp="1" noChangeAspect="1" noChangeArrowheads="1"/>
          </p:cNvPicPr>
          <p:nvPr>
            <p:ph sz="quarter" idx="3"/>
          </p:nvPr>
        </p:nvPicPr>
        <p:blipFill>
          <a:blip r:embed="rId8"/>
          <a:srcRect/>
          <a:stretch>
            <a:fillRect/>
          </a:stretch>
        </p:blipFill>
        <p:spPr>
          <a:xfrm>
            <a:off x="6096000" y="4379913"/>
            <a:ext cx="2257425" cy="1692275"/>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blinds(horizontal)">
                                      <p:cBhvr>
                                        <p:cTn id="7" dur="500"/>
                                        <p:tgtEl>
                                          <p:spTgt spid="4199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227">
                                            <p:txEl>
                                              <p:pRg st="3" end="3"/>
                                            </p:txEl>
                                          </p:spTgt>
                                        </p:tgtEl>
                                        <p:attrNameLst>
                                          <p:attrName>style.visibility</p:attrName>
                                        </p:attrNameLst>
                                      </p:cBhvr>
                                      <p:to>
                                        <p:strVal val="visible"/>
                                      </p:to>
                                    </p:set>
                                    <p:animEffect transition="in" filter="blinds(horizontal)">
                                      <p:cBhvr>
                                        <p:cTn id="10" dur="500"/>
                                        <p:tgtEl>
                                          <p:spTgt spid="5222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animEffect transition="in" filter="blinds(horizontal)">
                                      <p:cBhvr>
                                        <p:cTn id="15" dur="500"/>
                                        <p:tgtEl>
                                          <p:spTgt spid="5222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1991"/>
                                        </p:tgtEl>
                                        <p:attrNameLst>
                                          <p:attrName>style.visibility</p:attrName>
                                        </p:attrNameLst>
                                      </p:cBhvr>
                                      <p:to>
                                        <p:strVal val="visible"/>
                                      </p:to>
                                    </p:set>
                                    <p:animEffect transition="in" filter="blinds(horizontal)">
                                      <p:cBhvr>
                                        <p:cTn id="20" dur="500"/>
                                        <p:tgtEl>
                                          <p:spTgt spid="4199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2227">
                                            <p:txEl>
                                              <p:pRg st="7" end="7"/>
                                            </p:txEl>
                                          </p:spTgt>
                                        </p:tgtEl>
                                        <p:attrNameLst>
                                          <p:attrName>style.visibility</p:attrName>
                                        </p:attrNameLst>
                                      </p:cBhvr>
                                      <p:to>
                                        <p:strVal val="visible"/>
                                      </p:to>
                                    </p:set>
                                    <p:animEffect transition="in" filter="blinds(horizontal)">
                                      <p:cBhvr>
                                        <p:cTn id="23" dur="500"/>
                                        <p:tgtEl>
                                          <p:spTgt spid="52227">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2227">
                                            <p:txEl>
                                              <p:pRg st="8" end="8"/>
                                            </p:txEl>
                                          </p:spTgt>
                                        </p:tgtEl>
                                        <p:attrNameLst>
                                          <p:attrName>style.visibility</p:attrName>
                                        </p:attrNameLst>
                                      </p:cBhvr>
                                      <p:to>
                                        <p:strVal val="visible"/>
                                      </p:to>
                                    </p:set>
                                    <p:animEffect transition="in" filter="blinds(horizontal)">
                                      <p:cBhvr>
                                        <p:cTn id="28" dur="500"/>
                                        <p:tgtEl>
                                          <p:spTgt spid="52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pPr>
              <a:defRPr/>
            </a:pPr>
            <a:fld id="{12B358E9-1A05-1F45-8E88-F807637018CD}" type="slidenum">
              <a:rPr lang="en-GB"/>
              <a:pPr>
                <a:defRPr/>
              </a:pPr>
              <a:t>7</a:t>
            </a:fld>
            <a:endParaRPr lang="en-GB"/>
          </a:p>
        </p:txBody>
      </p:sp>
      <p:sp>
        <p:nvSpPr>
          <p:cNvPr id="44035" name="Rectangle 2"/>
          <p:cNvSpPr>
            <a:spLocks noGrp="1" noChangeArrowheads="1"/>
          </p:cNvSpPr>
          <p:nvPr>
            <p:ph type="title"/>
          </p:nvPr>
        </p:nvSpPr>
        <p:spPr>
          <a:xfrm>
            <a:off x="450850" y="319088"/>
            <a:ext cx="8294688" cy="671512"/>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a:t>HRTF: what, why, how...</a:t>
            </a:r>
            <a:r>
              <a:rPr lang="en-GB"/>
              <a:t> </a:t>
            </a:r>
          </a:p>
        </p:txBody>
      </p:sp>
      <p:sp>
        <p:nvSpPr>
          <p:cNvPr id="54275" name="Rectangle 3"/>
          <p:cNvSpPr>
            <a:spLocks noGrp="1" noChangeArrowheads="1"/>
          </p:cNvSpPr>
          <p:nvPr>
            <p:ph type="body" sz="half" idx="1"/>
          </p:nvPr>
        </p:nvSpPr>
        <p:spPr>
          <a:xfrm>
            <a:off x="463550" y="1163638"/>
            <a:ext cx="5332413" cy="4935537"/>
          </a:xfrm>
        </p:spPr>
        <p:txBody>
          <a:bodyPr>
            <a:spAutoFit/>
          </a:bodyPr>
          <a:lstStyle/>
          <a:p>
            <a:pPr marL="342900" indent="-342900" eaLnBrk="1" hangingPunct="1">
              <a:lnSpc>
                <a:spcPct val="100000"/>
              </a:lnSpc>
              <a:spcBef>
                <a:spcPct val="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smtClean="0"/>
              <a:t>Scattering </a:t>
            </a:r>
            <a:r>
              <a:rPr lang="en-GB" sz="2800"/>
              <a:t>calculation:</a:t>
            </a:r>
          </a:p>
          <a:p>
            <a:pPr marL="342900" indent="-342900" eaLnBrk="1" hangingPunct="1">
              <a:lnSpc>
                <a:spcPct val="100000"/>
              </a:lnSpc>
              <a:spcBef>
                <a:spcPct val="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a:t>Finite element </a:t>
            </a:r>
            <a:r>
              <a:rPr lang="en-GB" sz="2800" smtClean="0"/>
              <a:t>methods</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smtClean="0"/>
              <a:t>      </a:t>
            </a:r>
            <a:endParaRPr lang="en-GB" sz="2200" smtClean="0"/>
          </a:p>
          <a:p>
            <a:pPr marL="342900" indent="-3429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smtClean="0"/>
              <a:t>very </a:t>
            </a:r>
            <a:r>
              <a:rPr lang="en-GB" sz="2200"/>
              <a:t>precise</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smtClean="0"/>
              <a:t> </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smtClean="0"/>
              <a:t> </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smtClean="0"/>
              <a:t>     </a:t>
            </a:r>
          </a:p>
          <a:p>
            <a:pPr marL="342900" indent="-3429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smtClean="0"/>
              <a:t>veeeery </a:t>
            </a:r>
            <a:r>
              <a:rPr lang="en-GB" sz="2200"/>
              <a:t>slow</a:t>
            </a:r>
            <a:endParaRPr lang="en-GB" sz="2200" smtClean="0"/>
          </a:p>
          <a:p>
            <a:pPr marL="342900" indent="-3429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200" smtClean="0"/>
              <a:t>needs </a:t>
            </a:r>
            <a:r>
              <a:rPr lang="en-GB" sz="2200"/>
              <a:t>watertight and very</a:t>
            </a:r>
            <a:r>
              <a:rPr lang="en-GB" sz="2200" smtClean="0"/>
              <a:t> 	“</a:t>
            </a:r>
            <a:r>
              <a:rPr lang="en-GB" sz="2200"/>
              <a:t>clean” models</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200"/>
          </a:p>
        </p:txBody>
      </p:sp>
      <p:pic>
        <p:nvPicPr>
          <p:cNvPr id="44037" name="Picture 4" descr="s4a_thumbs_up"/>
          <p:cNvPicPr>
            <a:picLocks noChangeAspect="1" noChangeArrowheads="1"/>
          </p:cNvPicPr>
          <p:nvPr/>
        </p:nvPicPr>
        <p:blipFill>
          <a:blip r:embed="rId3"/>
          <a:srcRect/>
          <a:stretch>
            <a:fillRect/>
          </a:stretch>
        </p:blipFill>
        <p:spPr bwMode="auto">
          <a:xfrm>
            <a:off x="381000" y="2133600"/>
            <a:ext cx="576263" cy="576263"/>
          </a:xfrm>
          <a:prstGeom prst="rect">
            <a:avLst/>
          </a:prstGeom>
          <a:noFill/>
          <a:ln w="9525">
            <a:noFill/>
            <a:miter lim="800000"/>
            <a:headEnd/>
            <a:tailEnd/>
          </a:ln>
        </p:spPr>
      </p:pic>
      <p:pic>
        <p:nvPicPr>
          <p:cNvPr id="44038" name="Picture 5" descr="s4a_thumbs_up"/>
          <p:cNvPicPr>
            <a:picLocks noChangeAspect="1" noChangeArrowheads="1"/>
          </p:cNvPicPr>
          <p:nvPr/>
        </p:nvPicPr>
        <p:blipFill>
          <a:blip r:embed="rId4"/>
          <a:srcRect/>
          <a:stretch>
            <a:fillRect/>
          </a:stretch>
        </p:blipFill>
        <p:spPr bwMode="auto">
          <a:xfrm>
            <a:off x="457200" y="3962400"/>
            <a:ext cx="504825" cy="504825"/>
          </a:xfrm>
          <a:prstGeom prst="rect">
            <a:avLst/>
          </a:prstGeom>
          <a:noFill/>
          <a:ln w="9525">
            <a:noFill/>
            <a:miter lim="800000"/>
            <a:headEnd/>
            <a:tailEnd/>
          </a:ln>
        </p:spPr>
      </p:pic>
      <p:pic>
        <p:nvPicPr>
          <p:cNvPr id="44039" name="Picture 10" descr="image001"/>
          <p:cNvPicPr>
            <a:picLocks noGrp="1" noChangeAspect="1" noChangeArrowheads="1"/>
          </p:cNvPicPr>
          <p:nvPr>
            <p:ph sz="half" idx="2"/>
          </p:nvPr>
        </p:nvPicPr>
        <p:blipFill>
          <a:blip r:embed="rId5"/>
          <a:srcRect/>
          <a:stretch>
            <a:fillRect/>
          </a:stretch>
        </p:blipFill>
        <p:spPr>
          <a:xfrm>
            <a:off x="5029200" y="1447800"/>
            <a:ext cx="3619500" cy="4141788"/>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5">
                                            <p:txEl>
                                              <p:pRg st="3" end="3"/>
                                            </p:txEl>
                                          </p:spTgt>
                                        </p:tgtEl>
                                        <p:attrNameLst>
                                          <p:attrName>style.visibility</p:attrName>
                                        </p:attrNameLst>
                                      </p:cBhvr>
                                      <p:to>
                                        <p:strVal val="visible"/>
                                      </p:to>
                                    </p:set>
                                    <p:animEffect transition="in" filter="blinds(horizontal)">
                                      <p:cBhvr>
                                        <p:cTn id="7" dur="500"/>
                                        <p:tgtEl>
                                          <p:spTgt spid="5427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4037"/>
                                        </p:tgtEl>
                                        <p:attrNameLst>
                                          <p:attrName>style.visibility</p:attrName>
                                        </p:attrNameLst>
                                      </p:cBhvr>
                                      <p:to>
                                        <p:strVal val="visible"/>
                                      </p:to>
                                    </p:set>
                                    <p:animEffect transition="in" filter="blinds(horizontal)">
                                      <p:cBhvr>
                                        <p:cTn id="10" dur="500"/>
                                        <p:tgtEl>
                                          <p:spTgt spid="4403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4275">
                                            <p:txEl>
                                              <p:pRg st="7" end="7"/>
                                            </p:txEl>
                                          </p:spTgt>
                                        </p:tgtEl>
                                        <p:attrNameLst>
                                          <p:attrName>style.visibility</p:attrName>
                                        </p:attrNameLst>
                                      </p:cBhvr>
                                      <p:to>
                                        <p:strVal val="visible"/>
                                      </p:to>
                                    </p:set>
                                    <p:animEffect transition="in" filter="blinds(horizontal)">
                                      <p:cBhvr>
                                        <p:cTn id="15" dur="500"/>
                                        <p:tgtEl>
                                          <p:spTgt spid="54275">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4038"/>
                                        </p:tgtEl>
                                        <p:attrNameLst>
                                          <p:attrName>style.visibility</p:attrName>
                                        </p:attrNameLst>
                                      </p:cBhvr>
                                      <p:to>
                                        <p:strVal val="visible"/>
                                      </p:to>
                                    </p:set>
                                    <p:animEffect transition="in" filter="blinds(horizontal)">
                                      <p:cBhvr>
                                        <p:cTn id="18" dur="500"/>
                                        <p:tgtEl>
                                          <p:spTgt spid="4403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4275">
                                            <p:txEl>
                                              <p:pRg st="8" end="8"/>
                                            </p:txEl>
                                          </p:spTgt>
                                        </p:tgtEl>
                                        <p:attrNameLst>
                                          <p:attrName>style.visibility</p:attrName>
                                        </p:attrNameLst>
                                      </p:cBhvr>
                                      <p:to>
                                        <p:strVal val="visible"/>
                                      </p:to>
                                    </p:set>
                                    <p:animEffect transition="in" filter="blinds(horizontal)">
                                      <p:cBhvr>
                                        <p:cTn id="23" dur="500"/>
                                        <p:tgtEl>
                                          <p:spTgt spid="542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6"/>
          <p:cNvSpPr>
            <a:spLocks noGrp="1"/>
          </p:cNvSpPr>
          <p:nvPr>
            <p:ph type="sldNum" sz="quarter" idx="11"/>
          </p:nvPr>
        </p:nvSpPr>
        <p:spPr/>
        <p:txBody>
          <a:bodyPr/>
          <a:lstStyle/>
          <a:p>
            <a:pPr>
              <a:defRPr/>
            </a:pPr>
            <a:fld id="{456EF090-7998-364B-A22F-DAB527A8BBE3}" type="slidenum">
              <a:rPr lang="en-GB"/>
              <a:pPr>
                <a:defRPr/>
              </a:pPr>
              <a:t>8</a:t>
            </a:fld>
            <a:endParaRPr lang="en-GB"/>
          </a:p>
        </p:txBody>
      </p:sp>
      <p:sp>
        <p:nvSpPr>
          <p:cNvPr id="46083" name="Rectangle 2"/>
          <p:cNvSpPr>
            <a:spLocks noGrp="1" noChangeArrowheads="1"/>
          </p:cNvSpPr>
          <p:nvPr>
            <p:ph type="title"/>
          </p:nvPr>
        </p:nvSpPr>
        <p:spPr>
          <a:xfrm>
            <a:off x="450850" y="319088"/>
            <a:ext cx="8294688" cy="671512"/>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a:t>HRTF: what, why, how...</a:t>
            </a:r>
            <a:r>
              <a:rPr lang="en-GB"/>
              <a:t> </a:t>
            </a:r>
          </a:p>
        </p:txBody>
      </p:sp>
      <p:sp>
        <p:nvSpPr>
          <p:cNvPr id="56323" name="Rectangle 3"/>
          <p:cNvSpPr>
            <a:spLocks noGrp="1" noChangeArrowheads="1"/>
          </p:cNvSpPr>
          <p:nvPr>
            <p:ph type="body" sz="half" idx="1"/>
          </p:nvPr>
        </p:nvSpPr>
        <p:spPr>
          <a:xfrm>
            <a:off x="381000" y="1295400"/>
            <a:ext cx="6389688" cy="4865688"/>
          </a:xfrm>
        </p:spPr>
        <p:txBody>
          <a:bodyPr>
            <a:spAutoFit/>
          </a:bodyPr>
          <a:lstStyle/>
          <a:p>
            <a:pPr marL="342900" indent="-342900" eaLnBrk="1" hangingPunct="1">
              <a:lnSpc>
                <a:spcPct val="100000"/>
              </a:lnSpc>
              <a:spcBef>
                <a:spcPct val="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800" smtClean="0"/>
              <a:t>Scattering </a:t>
            </a:r>
            <a:r>
              <a:rPr lang="en-GB" sz="2800"/>
              <a:t>calculation:</a:t>
            </a:r>
            <a:endParaRPr lang="en-GB" sz="2800" smtClean="0"/>
          </a:p>
          <a:p>
            <a:pPr marL="342900" indent="-342900" eaLnBrk="1" hangingPunct="1">
              <a:lnSpc>
                <a:spcPct val="100000"/>
              </a:lnSpc>
              <a:spcBef>
                <a:spcPct val="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i="1" smtClean="0"/>
              <a:t>“Instant </a:t>
            </a:r>
            <a:r>
              <a:rPr lang="en-GB" sz="2400" i="1"/>
              <a:t>GPU sound </a:t>
            </a:r>
            <a:r>
              <a:rPr lang="en-GB" sz="2400" i="1" smtClean="0"/>
              <a:t>scattering”</a:t>
            </a:r>
          </a:p>
          <a:p>
            <a:pPr marL="342900" indent="-342900" eaLnBrk="1" hangingPunct="1">
              <a:lnSpc>
                <a:spcPct val="100000"/>
              </a:lnSpc>
              <a:spcBef>
                <a:spcPct val="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400" i="1" smtClean="0"/>
              <a:t> </a:t>
            </a:r>
            <a:r>
              <a:rPr lang="en-GB" sz="2400" smtClean="0"/>
              <a:t>[Tsingos </a:t>
            </a:r>
            <a:r>
              <a:rPr lang="en-GB" sz="2400"/>
              <a:t>et </a:t>
            </a:r>
            <a:r>
              <a:rPr lang="en-GB" sz="2400" smtClean="0"/>
              <a:t>al.]</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 </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      </a:t>
            </a:r>
          </a:p>
          <a:p>
            <a:pPr marL="342900" indent="-3429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accurate enough</a:t>
            </a:r>
          </a:p>
          <a:p>
            <a:pPr marL="342900" indent="-3429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very </a:t>
            </a:r>
            <a:r>
              <a:rPr lang="en-GB" sz="1800"/>
              <a:t>fast</a:t>
            </a:r>
            <a:endParaRPr lang="en-GB" sz="1800" smtClean="0"/>
          </a:p>
          <a:p>
            <a:pPr marL="342900" indent="-3429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indipendent </a:t>
            </a:r>
            <a:r>
              <a:rPr lang="en-GB" sz="1800"/>
              <a:t>from model </a:t>
            </a:r>
            <a:r>
              <a:rPr lang="en-GB" sz="1800" smtClean="0"/>
              <a:t>topology</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smtClean="0"/>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 </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      </a:t>
            </a:r>
          </a:p>
          <a:p>
            <a:pPr marL="342900" indent="-342900" eaLnBrk="1" hangingPunct="1">
              <a:lnSpc>
                <a:spcPct val="100000"/>
              </a:lnSpc>
              <a:spcBef>
                <a:spcPct val="30000"/>
              </a:spcBef>
              <a:buClr>
                <a:srgbClr val="000000"/>
              </a:buClr>
              <a:buSzPct val="100000"/>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1800" smtClean="0"/>
              <a:t>only </a:t>
            </a:r>
            <a:r>
              <a:rPr lang="en-GB" sz="1800"/>
              <a:t>“first bounce” calculated</a:t>
            </a:r>
          </a:p>
          <a:p>
            <a:pPr marL="342900" indent="-342900" eaLnBrk="1" hangingPunct="1">
              <a:lnSpc>
                <a:spcPct val="100000"/>
              </a:lnSpc>
              <a:spcBef>
                <a:spcPct val="30000"/>
              </a:spcBef>
              <a:buClr>
                <a:srgbClr val="000000"/>
              </a:buClr>
              <a:buSzPct val="100000"/>
              <a:buFont typeface="Times New Roman" charse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800"/>
          </a:p>
        </p:txBody>
      </p:sp>
      <p:pic>
        <p:nvPicPr>
          <p:cNvPr id="46085" name="Picture 6"/>
          <p:cNvPicPr>
            <a:picLocks noGrp="1" noChangeAspect="1" noChangeArrowheads="1"/>
          </p:cNvPicPr>
          <p:nvPr>
            <p:ph sz="quarter" idx="2"/>
          </p:nvPr>
        </p:nvPicPr>
        <p:blipFill>
          <a:blip r:embed="rId3"/>
          <a:srcRect/>
          <a:stretch>
            <a:fillRect/>
          </a:stretch>
        </p:blipFill>
        <p:spPr>
          <a:xfrm>
            <a:off x="5859463" y="1425575"/>
            <a:ext cx="2384425" cy="2460625"/>
          </a:xfrm>
        </p:spPr>
      </p:pic>
      <p:pic>
        <p:nvPicPr>
          <p:cNvPr id="46086" name="Picture 4" descr="s4a_thumbs_up"/>
          <p:cNvPicPr>
            <a:picLocks noChangeAspect="1" noChangeArrowheads="1"/>
          </p:cNvPicPr>
          <p:nvPr/>
        </p:nvPicPr>
        <p:blipFill>
          <a:blip r:embed="rId4"/>
          <a:srcRect/>
          <a:stretch>
            <a:fillRect/>
          </a:stretch>
        </p:blipFill>
        <p:spPr bwMode="auto">
          <a:xfrm>
            <a:off x="381000" y="2743200"/>
            <a:ext cx="576263" cy="576263"/>
          </a:xfrm>
          <a:prstGeom prst="rect">
            <a:avLst/>
          </a:prstGeom>
          <a:noFill/>
          <a:ln w="9525">
            <a:noFill/>
            <a:miter lim="800000"/>
            <a:headEnd/>
            <a:tailEnd/>
          </a:ln>
        </p:spPr>
      </p:pic>
      <p:pic>
        <p:nvPicPr>
          <p:cNvPr id="46087" name="Picture 5" descr="s4a_thumbs_up"/>
          <p:cNvPicPr>
            <a:picLocks noChangeAspect="1" noChangeArrowheads="1"/>
          </p:cNvPicPr>
          <p:nvPr/>
        </p:nvPicPr>
        <p:blipFill>
          <a:blip r:embed="rId5"/>
          <a:srcRect/>
          <a:stretch>
            <a:fillRect/>
          </a:stretch>
        </p:blipFill>
        <p:spPr bwMode="auto">
          <a:xfrm>
            <a:off x="381000" y="4953000"/>
            <a:ext cx="504825" cy="504825"/>
          </a:xfrm>
          <a:prstGeom prst="rect">
            <a:avLst/>
          </a:prstGeom>
          <a:noFill/>
          <a:ln w="9525">
            <a:noFill/>
            <a:miter lim="800000"/>
            <a:headEnd/>
            <a:tailEnd/>
          </a:ln>
        </p:spPr>
      </p:pic>
      <p:pic>
        <p:nvPicPr>
          <p:cNvPr id="46088" name="Picture 8"/>
          <p:cNvPicPr>
            <a:picLocks noGrp="1" noChangeAspect="1" noChangeArrowheads="1"/>
          </p:cNvPicPr>
          <p:nvPr>
            <p:ph sz="quarter" idx="3"/>
          </p:nvPr>
        </p:nvPicPr>
        <p:blipFill>
          <a:blip r:embed="rId6"/>
          <a:srcRect/>
          <a:stretch>
            <a:fillRect/>
          </a:stretch>
        </p:blipFill>
        <p:spPr>
          <a:xfrm>
            <a:off x="5518150" y="4203700"/>
            <a:ext cx="3086100" cy="1817688"/>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5" end="5"/>
                                            </p:txEl>
                                          </p:spTgt>
                                        </p:tgtEl>
                                        <p:attrNameLst>
                                          <p:attrName>style.visibility</p:attrName>
                                        </p:attrNameLst>
                                      </p:cBhvr>
                                      <p:to>
                                        <p:strVal val="visible"/>
                                      </p:to>
                                    </p:set>
                                    <p:animEffect transition="in" filter="blinds(horizontal)">
                                      <p:cBhvr>
                                        <p:cTn id="7" dur="500"/>
                                        <p:tgtEl>
                                          <p:spTgt spid="5632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6086"/>
                                        </p:tgtEl>
                                        <p:attrNameLst>
                                          <p:attrName>style.visibility</p:attrName>
                                        </p:attrNameLst>
                                      </p:cBhvr>
                                      <p:to>
                                        <p:strVal val="visible"/>
                                      </p:to>
                                    </p:set>
                                    <p:animEffect transition="in" filter="blinds(horizontal)">
                                      <p:cBhvr>
                                        <p:cTn id="10" dur="500"/>
                                        <p:tgtEl>
                                          <p:spTgt spid="4608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6323">
                                            <p:txEl>
                                              <p:pRg st="6" end="6"/>
                                            </p:txEl>
                                          </p:spTgt>
                                        </p:tgtEl>
                                        <p:attrNameLst>
                                          <p:attrName>style.visibility</p:attrName>
                                        </p:attrNameLst>
                                      </p:cBhvr>
                                      <p:to>
                                        <p:strVal val="visible"/>
                                      </p:to>
                                    </p:set>
                                    <p:animEffect transition="in" filter="blinds(horizontal)">
                                      <p:cBhvr>
                                        <p:cTn id="15" dur="500"/>
                                        <p:tgtEl>
                                          <p:spTgt spid="5632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6323">
                                            <p:txEl>
                                              <p:pRg st="7" end="7"/>
                                            </p:txEl>
                                          </p:spTgt>
                                        </p:tgtEl>
                                        <p:attrNameLst>
                                          <p:attrName>style.visibility</p:attrName>
                                        </p:attrNameLst>
                                      </p:cBhvr>
                                      <p:to>
                                        <p:strVal val="visible"/>
                                      </p:to>
                                    </p:set>
                                    <p:animEffect transition="in" filter="blinds(horizontal)">
                                      <p:cBhvr>
                                        <p:cTn id="20" dur="500"/>
                                        <p:tgtEl>
                                          <p:spTgt spid="5632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6323">
                                            <p:txEl>
                                              <p:pRg st="11" end="11"/>
                                            </p:txEl>
                                          </p:spTgt>
                                        </p:tgtEl>
                                        <p:attrNameLst>
                                          <p:attrName>style.visibility</p:attrName>
                                        </p:attrNameLst>
                                      </p:cBhvr>
                                      <p:to>
                                        <p:strVal val="visible"/>
                                      </p:to>
                                    </p:set>
                                    <p:animEffect transition="in" filter="blinds(horizontal)">
                                      <p:cBhvr>
                                        <p:cTn id="25" dur="500"/>
                                        <p:tgtEl>
                                          <p:spTgt spid="56323">
                                            <p:txEl>
                                              <p:pRg st="11" end="1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6087"/>
                                        </p:tgtEl>
                                        <p:attrNameLst>
                                          <p:attrName>style.visibility</p:attrName>
                                        </p:attrNameLst>
                                      </p:cBhvr>
                                      <p:to>
                                        <p:strVal val="visible"/>
                                      </p:to>
                                    </p:set>
                                    <p:animEffect transition="in" filter="blinds(horizontal)">
                                      <p:cBhvr>
                                        <p:cTn id="28"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4D840DB-4622-CB4C-9A72-3605B5474F8F}" type="slidenum">
              <a:rPr lang="en-GB"/>
              <a:pPr>
                <a:defRPr/>
              </a:pPr>
              <a:t>9</a:t>
            </a:fld>
            <a:endParaRPr lang="en-GB"/>
          </a:p>
        </p:txBody>
      </p:sp>
      <p:sp>
        <p:nvSpPr>
          <p:cNvPr id="48131" name="Rectangle 2"/>
          <p:cNvSpPr>
            <a:spLocks noGrp="1" noChangeArrowheads="1"/>
          </p:cNvSpPr>
          <p:nvPr>
            <p:ph type="title"/>
          </p:nvPr>
        </p:nvSpPr>
        <p:spPr>
          <a:xfrm>
            <a:off x="450850" y="322263"/>
            <a:ext cx="8297863" cy="617537"/>
          </a:xfrm>
        </p:spPr>
        <p:txBody>
          <a:bodyP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smtClean="0"/>
              <a:t>Our Target</a:t>
            </a:r>
            <a:endParaRPr lang="en-GB" smtClean="0"/>
          </a:p>
        </p:txBody>
      </p:sp>
      <p:sp>
        <p:nvSpPr>
          <p:cNvPr id="60419" name="Rectangle 3"/>
          <p:cNvSpPr>
            <a:spLocks noGrp="1" noChangeArrowheads="1"/>
          </p:cNvSpPr>
          <p:nvPr>
            <p:ph type="body" idx="1"/>
          </p:nvPr>
        </p:nvSpPr>
        <p:spPr>
          <a:xfrm>
            <a:off x="468313" y="1412875"/>
            <a:ext cx="7151687" cy="4233863"/>
          </a:xfrm>
        </p:spPr>
        <p:txBody>
          <a:bodyPr>
            <a:spAutoFit/>
          </a:bodyPr>
          <a:lstStyle/>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a:t>How to provide 3D information?</a:t>
            </a:r>
          </a:p>
          <a:p>
            <a:pPr marL="571500" indent="-571500" eaLnBrk="1" hangingPunct="1">
              <a:lnSpc>
                <a:spcPct val="100000"/>
              </a:lnSpc>
              <a:spcBef>
                <a:spcPct val="30000"/>
              </a:spcBef>
              <a:buFont typeface="Wingdings" charset="2"/>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1000"/>
          </a:p>
          <a:p>
            <a:pPr marL="571500" indent="-571500" eaLnBrk="1" hangingPunct="1">
              <a:lnSpc>
                <a:spcPct val="100000"/>
              </a:lnSpc>
              <a:spcBef>
                <a:spcPct val="30000"/>
              </a:spcBef>
              <a:buFontTx/>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a:t>BEST SCENARIO: the user provides some material, and receives his individual HRTF “by mail”. This HRTF is applied for every videogame or application he uses, in order to provide best realism.</a:t>
            </a:r>
          </a:p>
          <a:p>
            <a:pPr marL="571500" indent="-571500" eaLnBrk="1" hangingPunct="1">
              <a:lnSpc>
                <a:spcPct val="100000"/>
              </a:lnSpc>
              <a:spcBef>
                <a:spcPct val="30000"/>
              </a:spcBef>
              <a:buFontTx/>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sz="2000" smtClean="0"/>
          </a:p>
          <a:p>
            <a:pPr marL="571500" indent="-571500" eaLnBrk="1" hangingPunct="1">
              <a:lnSpc>
                <a:spcPct val="100000"/>
              </a:lnSpc>
              <a:spcBef>
                <a:spcPct val="30000"/>
              </a:spcBef>
              <a:buFontTx/>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smtClean="0"/>
              <a:t>Needs</a:t>
            </a:r>
            <a:r>
              <a:rPr lang="en-GB" sz="2000"/>
              <a:t>:</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a:t>Robust method</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a:t>Precise reconstruction</a:t>
            </a:r>
          </a:p>
          <a:p>
            <a:pPr marL="571500" indent="-571500" eaLnBrk="1" hangingPunct="1">
              <a:lnSpc>
                <a:spcPct val="100000"/>
              </a:lnSpc>
              <a:spcBef>
                <a:spcPct val="30000"/>
              </a:spcBef>
              <a:buClrTx/>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sz="2000"/>
              <a:t>Least possible intervention by the user </a:t>
            </a:r>
          </a:p>
        </p:txBody>
      </p:sp>
      <p:pic>
        <p:nvPicPr>
          <p:cNvPr id="48133" name="Picture 5" descr="lgst4155+monkey-with-headphones-steez-poster.jpg"/>
          <p:cNvPicPr>
            <a:picLocks noChangeAspect="1"/>
          </p:cNvPicPr>
          <p:nvPr/>
        </p:nvPicPr>
        <p:blipFill>
          <a:blip r:embed="rId3"/>
          <a:srcRect/>
          <a:stretch>
            <a:fillRect/>
          </a:stretch>
        </p:blipFill>
        <p:spPr bwMode="auto">
          <a:xfrm>
            <a:off x="6705600" y="3429000"/>
            <a:ext cx="1808163" cy="27051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12" dur="5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blinds(horizontal)">
                                      <p:cBhvr>
                                        <p:cTn id="17" dur="500"/>
                                        <p:tgtEl>
                                          <p:spTgt spid="604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419">
                                            <p:txEl>
                                              <p:pRg st="5" end="5"/>
                                            </p:txEl>
                                          </p:spTgt>
                                        </p:tgtEl>
                                        <p:attrNameLst>
                                          <p:attrName>style.visibility</p:attrName>
                                        </p:attrNameLst>
                                      </p:cBhvr>
                                      <p:to>
                                        <p:strVal val="visible"/>
                                      </p:to>
                                    </p:set>
                                    <p:animEffect transition="in" filter="blinds(horizontal)">
                                      <p:cBhvr>
                                        <p:cTn id="22" dur="500"/>
                                        <p:tgtEl>
                                          <p:spTgt spid="604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19">
                                            <p:txEl>
                                              <p:pRg st="6" end="6"/>
                                            </p:txEl>
                                          </p:spTgt>
                                        </p:tgtEl>
                                        <p:attrNameLst>
                                          <p:attrName>style.visibility</p:attrName>
                                        </p:attrNameLst>
                                      </p:cBhvr>
                                      <p:to>
                                        <p:strVal val="visible"/>
                                      </p:to>
                                    </p:set>
                                    <p:animEffect transition="in" filter="blinds(horizontal)">
                                      <p:cBhvr>
                                        <p:cTn id="27" dur="500"/>
                                        <p:tgtEl>
                                          <p:spTgt spid="604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19">
                                            <p:txEl>
                                              <p:pRg st="7" end="7"/>
                                            </p:txEl>
                                          </p:spTgt>
                                        </p:tgtEl>
                                        <p:attrNameLst>
                                          <p:attrName>style.visibility</p:attrName>
                                        </p:attrNameLst>
                                      </p:cBhvr>
                                      <p:to>
                                        <p:strVal val="visible"/>
                                      </p:to>
                                    </p:set>
                                    <p:animEffect transition="in" filter="blinds(horizontal)">
                                      <p:cBhvr>
                                        <p:cTn id="32" dur="500"/>
                                        <p:tgtEl>
                                          <p:spTgt spid="60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Verdana"/>
        <a:ea typeface="MS Gothic"/>
        <a:cs typeface="MS Gothic"/>
      </a:majorFont>
      <a:minorFont>
        <a:latin typeface="Verdana"/>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MS Gothic" pitchFamily="49" charset="-128"/>
            <a:cs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MS Gothic" pitchFamily="49" charset="-128"/>
            <a:cs typeface="MS Gothic" pitchFamily="49" charset="-128"/>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Verdana"/>
        <a:ea typeface="MS Gothic"/>
        <a:cs typeface="MS Gothic"/>
      </a:majorFont>
      <a:minorFont>
        <a:latin typeface="Verdana"/>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MS Gothic" pitchFamily="49" charset="-128"/>
            <a:cs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MS Gothic" pitchFamily="49" charset="-128"/>
            <a:cs typeface="MS Gothic" pitchFamily="49" charset="-128"/>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1760</TotalTime>
  <Words>1179</Words>
  <PresentationFormat>On-screen Show (4:3)</PresentationFormat>
  <Paragraphs>255</Paragraphs>
  <Slides>30</Slides>
  <Notes>28</Notes>
  <HiddenSlides>2</HiddenSlides>
  <MMClips>1</MMClips>
  <ScaleCrop>false</ScaleCrop>
  <HeadingPairs>
    <vt:vector size="6" baseType="variant">
      <vt:variant>
        <vt:lpstr>Fonts Used</vt:lpstr>
      </vt:variant>
      <vt:variant>
        <vt:i4>8</vt:i4>
      </vt:variant>
      <vt:variant>
        <vt:lpstr>Design Template</vt:lpstr>
      </vt:variant>
      <vt:variant>
        <vt:i4>2</vt:i4>
      </vt:variant>
      <vt:variant>
        <vt:lpstr>Slide Titles</vt:lpstr>
      </vt:variant>
      <vt:variant>
        <vt:i4>30</vt:i4>
      </vt:variant>
    </vt:vector>
  </HeadingPairs>
  <TitlesOfParts>
    <vt:vector size="40" baseType="lpstr">
      <vt:lpstr>Arial</vt:lpstr>
      <vt:lpstr>MS Gothic</vt:lpstr>
      <vt:lpstr>Verdana</vt:lpstr>
      <vt:lpstr>Wingdings</vt:lpstr>
      <vt:lpstr>Times New Roman</vt:lpstr>
      <vt:lpstr>ＭＳ Ｐゴシック</vt:lpstr>
      <vt:lpstr>Lucida Sans Unicode</vt:lpstr>
      <vt:lpstr>StarSymbol</vt:lpstr>
      <vt:lpstr>Struttura predefinita</vt:lpstr>
      <vt:lpstr>1_Struttura predefinita</vt:lpstr>
      <vt:lpstr>Reconstructing head models from photograph for individualized 3D-audio processing</vt:lpstr>
      <vt:lpstr>Overview</vt:lpstr>
      <vt:lpstr>HRTF: what, why, how... </vt:lpstr>
      <vt:lpstr>HRTF: what, why, how... </vt:lpstr>
      <vt:lpstr>HRTF: what, why, how... </vt:lpstr>
      <vt:lpstr>HRTF: what, why, how... </vt:lpstr>
      <vt:lpstr>HRTF: what, why, how... </vt:lpstr>
      <vt:lpstr>HRTF: what, why, how... </vt:lpstr>
      <vt:lpstr>Our Target</vt:lpstr>
      <vt:lpstr>HRTF from head 3D model </vt:lpstr>
      <vt:lpstr>How to get 3D model of Head&amp;Ears? </vt:lpstr>
      <vt:lpstr>How to get 3D model of Head&amp;Ears? </vt:lpstr>
      <vt:lpstr>How to get 3D model of Head&amp;Ears? </vt:lpstr>
      <vt:lpstr>Our Solution: overview </vt:lpstr>
      <vt:lpstr>Gathering the 3d model</vt:lpstr>
      <vt:lpstr>photouploader</vt:lpstr>
      <vt:lpstr>Features extraction</vt:lpstr>
      <vt:lpstr>Features extraction</vt:lpstr>
      <vt:lpstr>Dummy selection</vt:lpstr>
      <vt:lpstr>Dummy morphing</vt:lpstr>
      <vt:lpstr>Morphing to target shape</vt:lpstr>
      <vt:lpstr>Head Morphing</vt:lpstr>
      <vt:lpstr>Dummy reconstruction</vt:lpstr>
      <vt:lpstr>Geometric validation</vt:lpstr>
      <vt:lpstr>Preliminary assessment of HRTF </vt:lpstr>
      <vt:lpstr>Video</vt:lpstr>
      <vt:lpstr>Conclusions</vt:lpstr>
      <vt:lpstr>Future work</vt:lpstr>
      <vt:lpstr>Reconstructing head models from photograph for individualized 3D-audio processing</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enhancement via shape modifiers</dc:title>
  <cp:lastModifiedBy>Nico Pietroni</cp:lastModifiedBy>
  <cp:revision>246</cp:revision>
  <dcterms:created xsi:type="dcterms:W3CDTF">2008-11-05T09:47:09Z</dcterms:created>
  <dcterms:modified xsi:type="dcterms:W3CDTF">2008-11-05T09:48:03Z</dcterms:modified>
</cp:coreProperties>
</file>